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5" r:id="rId1"/>
    <p:sldMasterId id="2147483697" r:id="rId2"/>
    <p:sldMasterId id="2147483683" r:id="rId3"/>
  </p:sldMasterIdLst>
  <p:notesMasterIdLst>
    <p:notesMasterId r:id="rId20"/>
  </p:notesMasterIdLst>
  <p:handoutMasterIdLst>
    <p:handoutMasterId r:id="rId21"/>
  </p:handoutMasterIdLst>
  <p:sldIdLst>
    <p:sldId id="307" r:id="rId4"/>
    <p:sldId id="280" r:id="rId5"/>
    <p:sldId id="309" r:id="rId6"/>
    <p:sldId id="310" r:id="rId7"/>
    <p:sldId id="315" r:id="rId8"/>
    <p:sldId id="319" r:id="rId9"/>
    <p:sldId id="312" r:id="rId10"/>
    <p:sldId id="313" r:id="rId11"/>
    <p:sldId id="314" r:id="rId12"/>
    <p:sldId id="325" r:id="rId13"/>
    <p:sldId id="320" r:id="rId14"/>
    <p:sldId id="316" r:id="rId15"/>
    <p:sldId id="318" r:id="rId16"/>
    <p:sldId id="322" r:id="rId17"/>
    <p:sldId id="323" r:id="rId18"/>
    <p:sldId id="324"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Nunito"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6A"/>
    <a:srgbClr val="54585A"/>
    <a:srgbClr val="FFCC00"/>
    <a:srgbClr val="004376"/>
    <a:srgbClr val="F9F6E5"/>
    <a:srgbClr val="FF640F"/>
    <a:srgbClr val="B3A369"/>
    <a:srgbClr val="6D6137"/>
    <a:srgbClr val="003057"/>
    <a:srgbClr val="D6DBD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58F2A-871D-4A23-83F6-2505845C2D39}" v="39" dt="2023-07-21T15:59:24.822"/>
    <p1510:client id="{2BBB4E74-0D11-B5C6-39B0-8AEF6293FB81}" v="1" dt="2023-07-22T14:06:47.714"/>
    <p1510:client id="{49515B00-C796-0C1A-8C99-6D88240A6D47}" v="234" dt="2023-07-22T15:34:56.890"/>
    <p1510:client id="{BED5231F-0F34-9C58-7F7F-9E3BCF94A898}" v="72" dt="2023-07-22T15:16:00.999"/>
    <p1510:client id="{FDE07F4D-7E64-4422-A6B1-88B578697169}" v="298" dt="2023-07-22T15:54:45.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viewProps" Target="viewProps.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James" userId="af29a9ea-9027-4638-a91b-9e9ae03da1c4" providerId="ADAL" clId="{FDE07F4D-7E64-4422-A6B1-88B578697169}"/>
    <pc:docChg chg="undo custSel addSld delSld modSld sldOrd">
      <pc:chgData name="Le, James" userId="af29a9ea-9027-4638-a91b-9e9ae03da1c4" providerId="ADAL" clId="{FDE07F4D-7E64-4422-A6B1-88B578697169}" dt="2023-07-22T15:54:45.563" v="298"/>
      <pc:docMkLst>
        <pc:docMk/>
      </pc:docMkLst>
      <pc:sldChg chg="modTransition">
        <pc:chgData name="Le, James" userId="af29a9ea-9027-4638-a91b-9e9ae03da1c4" providerId="ADAL" clId="{FDE07F4D-7E64-4422-A6B1-88B578697169}" dt="2023-07-22T15:54:45.563" v="298"/>
        <pc:sldMkLst>
          <pc:docMk/>
          <pc:sldMk cId="820753421" sldId="280"/>
        </pc:sldMkLst>
      </pc:sldChg>
      <pc:sldChg chg="modTransition">
        <pc:chgData name="Le, James" userId="af29a9ea-9027-4638-a91b-9e9ae03da1c4" providerId="ADAL" clId="{FDE07F4D-7E64-4422-A6B1-88B578697169}" dt="2023-07-22T15:54:45.563" v="298"/>
        <pc:sldMkLst>
          <pc:docMk/>
          <pc:sldMk cId="3862558325" sldId="307"/>
        </pc:sldMkLst>
      </pc:sldChg>
      <pc:sldChg chg="modTransition modNotesTx">
        <pc:chgData name="Le, James" userId="af29a9ea-9027-4638-a91b-9e9ae03da1c4" providerId="ADAL" clId="{FDE07F4D-7E64-4422-A6B1-88B578697169}" dt="2023-07-22T15:54:45.563" v="298"/>
        <pc:sldMkLst>
          <pc:docMk/>
          <pc:sldMk cId="4059243049" sldId="309"/>
        </pc:sldMkLst>
      </pc:sldChg>
      <pc:sldChg chg="modTransition">
        <pc:chgData name="Le, James" userId="af29a9ea-9027-4638-a91b-9e9ae03da1c4" providerId="ADAL" clId="{FDE07F4D-7E64-4422-A6B1-88B578697169}" dt="2023-07-22T15:54:45.563" v="298"/>
        <pc:sldMkLst>
          <pc:docMk/>
          <pc:sldMk cId="905408759" sldId="310"/>
        </pc:sldMkLst>
      </pc:sldChg>
      <pc:sldChg chg="mod modTransition modShow">
        <pc:chgData name="Le, James" userId="af29a9ea-9027-4638-a91b-9e9ae03da1c4" providerId="ADAL" clId="{FDE07F4D-7E64-4422-A6B1-88B578697169}" dt="2023-07-22T15:54:45.563" v="298"/>
        <pc:sldMkLst>
          <pc:docMk/>
          <pc:sldMk cId="404640705" sldId="312"/>
        </pc:sldMkLst>
      </pc:sldChg>
      <pc:sldChg chg="del mod modShow">
        <pc:chgData name="Le, James" userId="af29a9ea-9027-4638-a91b-9e9ae03da1c4" providerId="ADAL" clId="{FDE07F4D-7E64-4422-A6B1-88B578697169}" dt="2023-07-22T14:58:34.349" v="170" actId="2696"/>
        <pc:sldMkLst>
          <pc:docMk/>
          <pc:sldMk cId="454668500" sldId="312"/>
        </pc:sldMkLst>
      </pc:sldChg>
      <pc:sldChg chg="del">
        <pc:chgData name="Le, James" userId="af29a9ea-9027-4638-a91b-9e9ae03da1c4" providerId="ADAL" clId="{FDE07F4D-7E64-4422-A6B1-88B578697169}" dt="2023-07-22T15:35:21.312" v="295" actId="2696"/>
        <pc:sldMkLst>
          <pc:docMk/>
          <pc:sldMk cId="1806401246" sldId="312"/>
        </pc:sldMkLst>
      </pc:sldChg>
      <pc:sldChg chg="del mod modShow">
        <pc:chgData name="Le, James" userId="af29a9ea-9027-4638-a91b-9e9ae03da1c4" providerId="ADAL" clId="{FDE07F4D-7E64-4422-A6B1-88B578697169}" dt="2023-07-22T14:58:34.349" v="170" actId="2696"/>
        <pc:sldMkLst>
          <pc:docMk/>
          <pc:sldMk cId="953603076" sldId="313"/>
        </pc:sldMkLst>
      </pc:sldChg>
      <pc:sldChg chg="del">
        <pc:chgData name="Le, James" userId="af29a9ea-9027-4638-a91b-9e9ae03da1c4" providerId="ADAL" clId="{FDE07F4D-7E64-4422-A6B1-88B578697169}" dt="2023-07-22T15:35:21.312" v="295" actId="2696"/>
        <pc:sldMkLst>
          <pc:docMk/>
          <pc:sldMk cId="3916196767" sldId="313"/>
        </pc:sldMkLst>
      </pc:sldChg>
      <pc:sldChg chg="mod modTransition modShow">
        <pc:chgData name="Le, James" userId="af29a9ea-9027-4638-a91b-9e9ae03da1c4" providerId="ADAL" clId="{FDE07F4D-7E64-4422-A6B1-88B578697169}" dt="2023-07-22T15:54:45.563" v="298"/>
        <pc:sldMkLst>
          <pc:docMk/>
          <pc:sldMk cId="4071822288" sldId="313"/>
        </pc:sldMkLst>
      </pc:sldChg>
      <pc:sldChg chg="modTransition">
        <pc:chgData name="Le, James" userId="af29a9ea-9027-4638-a91b-9e9ae03da1c4" providerId="ADAL" clId="{FDE07F4D-7E64-4422-A6B1-88B578697169}" dt="2023-07-22T15:54:45.563" v="298"/>
        <pc:sldMkLst>
          <pc:docMk/>
          <pc:sldMk cId="4203236096" sldId="314"/>
        </pc:sldMkLst>
      </pc:sldChg>
      <pc:sldChg chg="modTransition">
        <pc:chgData name="Le, James" userId="af29a9ea-9027-4638-a91b-9e9ae03da1c4" providerId="ADAL" clId="{FDE07F4D-7E64-4422-A6B1-88B578697169}" dt="2023-07-22T15:54:45.563" v="298"/>
        <pc:sldMkLst>
          <pc:docMk/>
          <pc:sldMk cId="4198724407" sldId="315"/>
        </pc:sldMkLst>
      </pc:sldChg>
      <pc:sldChg chg="modTransition">
        <pc:chgData name="Le, James" userId="af29a9ea-9027-4638-a91b-9e9ae03da1c4" providerId="ADAL" clId="{FDE07F4D-7E64-4422-A6B1-88B578697169}" dt="2023-07-22T15:54:45.563" v="298"/>
        <pc:sldMkLst>
          <pc:docMk/>
          <pc:sldMk cId="4096082342" sldId="316"/>
        </pc:sldMkLst>
      </pc:sldChg>
      <pc:sldChg chg="modTransition">
        <pc:chgData name="Le, James" userId="af29a9ea-9027-4638-a91b-9e9ae03da1c4" providerId="ADAL" clId="{FDE07F4D-7E64-4422-A6B1-88B578697169}" dt="2023-07-22T15:54:45.563" v="298"/>
        <pc:sldMkLst>
          <pc:docMk/>
          <pc:sldMk cId="3094931899" sldId="318"/>
        </pc:sldMkLst>
      </pc:sldChg>
      <pc:sldChg chg="modTransition">
        <pc:chgData name="Le, James" userId="af29a9ea-9027-4638-a91b-9e9ae03da1c4" providerId="ADAL" clId="{FDE07F4D-7E64-4422-A6B1-88B578697169}" dt="2023-07-22T15:54:45.563" v="298"/>
        <pc:sldMkLst>
          <pc:docMk/>
          <pc:sldMk cId="1334794808" sldId="319"/>
        </pc:sldMkLst>
      </pc:sldChg>
      <pc:sldChg chg="modTransition">
        <pc:chgData name="Le, James" userId="af29a9ea-9027-4638-a91b-9e9ae03da1c4" providerId="ADAL" clId="{FDE07F4D-7E64-4422-A6B1-88B578697169}" dt="2023-07-22T15:54:45.563" v="298"/>
        <pc:sldMkLst>
          <pc:docMk/>
          <pc:sldMk cId="4175308578" sldId="320"/>
        </pc:sldMkLst>
      </pc:sldChg>
      <pc:sldChg chg="modTransition">
        <pc:chgData name="Le, James" userId="af29a9ea-9027-4638-a91b-9e9ae03da1c4" providerId="ADAL" clId="{FDE07F4D-7E64-4422-A6B1-88B578697169}" dt="2023-07-22T15:54:45.563" v="298"/>
        <pc:sldMkLst>
          <pc:docMk/>
          <pc:sldMk cId="1153821877" sldId="322"/>
        </pc:sldMkLst>
      </pc:sldChg>
      <pc:sldChg chg="addSp delSp modSp new del mod ord modShow modNotesTx">
        <pc:chgData name="Le, James" userId="af29a9ea-9027-4638-a91b-9e9ae03da1c4" providerId="ADAL" clId="{FDE07F4D-7E64-4422-A6B1-88B578697169}" dt="2023-07-22T15:35:07.546" v="294" actId="2696"/>
        <pc:sldMkLst>
          <pc:docMk/>
          <pc:sldMk cId="157506160" sldId="323"/>
        </pc:sldMkLst>
        <pc:spChg chg="mod">
          <ac:chgData name="Le, James" userId="af29a9ea-9027-4638-a91b-9e9ae03da1c4" providerId="ADAL" clId="{FDE07F4D-7E64-4422-A6B1-88B578697169}" dt="2023-07-22T14:58:11.564" v="167" actId="20577"/>
          <ac:spMkLst>
            <pc:docMk/>
            <pc:sldMk cId="157506160" sldId="323"/>
            <ac:spMk id="2" creationId="{9DB9E5F3-AF59-820B-2DB1-9BF40A18C9AF}"/>
          </ac:spMkLst>
        </pc:spChg>
        <pc:spChg chg="del">
          <ac:chgData name="Le, James" userId="af29a9ea-9027-4638-a91b-9e9ae03da1c4" providerId="ADAL" clId="{FDE07F4D-7E64-4422-A6B1-88B578697169}" dt="2023-07-22T14:44:43.987" v="6"/>
          <ac:spMkLst>
            <pc:docMk/>
            <pc:sldMk cId="157506160" sldId="323"/>
            <ac:spMk id="3" creationId="{A4E2BD5D-B7FD-205C-70EC-D0665519DD1A}"/>
          </ac:spMkLst>
        </pc:spChg>
        <pc:spChg chg="add del mod">
          <ac:chgData name="Le, James" userId="af29a9ea-9027-4638-a91b-9e9ae03da1c4" providerId="ADAL" clId="{FDE07F4D-7E64-4422-A6B1-88B578697169}" dt="2023-07-22T14:52:24.890" v="131" actId="478"/>
          <ac:spMkLst>
            <pc:docMk/>
            <pc:sldMk cId="157506160" sldId="323"/>
            <ac:spMk id="4" creationId="{1631FA1F-EFC6-1101-9BE6-C62F06F7995E}"/>
          </ac:spMkLst>
        </pc:spChg>
        <pc:spChg chg="add mod">
          <ac:chgData name="Le, James" userId="af29a9ea-9027-4638-a91b-9e9ae03da1c4" providerId="ADAL" clId="{FDE07F4D-7E64-4422-A6B1-88B578697169}" dt="2023-07-22T14:51:03.035" v="129" actId="1076"/>
          <ac:spMkLst>
            <pc:docMk/>
            <pc:sldMk cId="157506160" sldId="323"/>
            <ac:spMk id="10" creationId="{0408F0F2-7DA0-860D-2B2E-9F8526C05E15}"/>
          </ac:spMkLst>
        </pc:spChg>
        <pc:spChg chg="add mod">
          <ac:chgData name="Le, James" userId="af29a9ea-9027-4638-a91b-9e9ae03da1c4" providerId="ADAL" clId="{FDE07F4D-7E64-4422-A6B1-88B578697169}" dt="2023-07-22T15:00:34.477" v="196" actId="1076"/>
          <ac:spMkLst>
            <pc:docMk/>
            <pc:sldMk cId="157506160" sldId="323"/>
            <ac:spMk id="17" creationId="{9744E910-984D-E5E8-22DB-D4BD39E77610}"/>
          </ac:spMkLst>
        </pc:spChg>
        <pc:graphicFrameChg chg="add mod">
          <ac:chgData name="Le, James" userId="af29a9ea-9027-4638-a91b-9e9ae03da1c4" providerId="ADAL" clId="{FDE07F4D-7E64-4422-A6B1-88B578697169}" dt="2023-07-22T14:53:43.169" v="141" actId="1076"/>
          <ac:graphicFrameMkLst>
            <pc:docMk/>
            <pc:sldMk cId="157506160" sldId="323"/>
            <ac:graphicFrameMk id="6" creationId="{D0019EBF-92CD-BD6C-2920-B3091454DACE}"/>
          </ac:graphicFrameMkLst>
        </pc:graphicFrameChg>
        <pc:picChg chg="add mod">
          <ac:chgData name="Le, James" userId="af29a9ea-9027-4638-a91b-9e9ae03da1c4" providerId="ADAL" clId="{FDE07F4D-7E64-4422-A6B1-88B578697169}" dt="2023-07-22T14:50:56.678" v="128" actId="1076"/>
          <ac:picMkLst>
            <pc:docMk/>
            <pc:sldMk cId="157506160" sldId="323"/>
            <ac:picMk id="5" creationId="{1AFF4A8A-8AC6-3E8E-802D-208AD9B446E2}"/>
          </ac:picMkLst>
        </pc:picChg>
        <pc:picChg chg="add mod">
          <ac:chgData name="Le, James" userId="af29a9ea-9027-4638-a91b-9e9ae03da1c4" providerId="ADAL" clId="{FDE07F4D-7E64-4422-A6B1-88B578697169}" dt="2023-07-22T14:53:36.464" v="140" actId="1076"/>
          <ac:picMkLst>
            <pc:docMk/>
            <pc:sldMk cId="157506160" sldId="323"/>
            <ac:picMk id="7" creationId="{A29ACE19-6680-3D06-891B-1704C8F7A2D5}"/>
          </ac:picMkLst>
        </pc:picChg>
        <pc:picChg chg="add del mod ord">
          <ac:chgData name="Le, James" userId="af29a9ea-9027-4638-a91b-9e9ae03da1c4" providerId="ADAL" clId="{FDE07F4D-7E64-4422-A6B1-88B578697169}" dt="2023-07-22T14:49:54.866" v="79" actId="22"/>
          <ac:picMkLst>
            <pc:docMk/>
            <pc:sldMk cId="157506160" sldId="323"/>
            <ac:picMk id="9" creationId="{77D9919D-AD39-89E6-0C64-711711A6FA35}"/>
          </ac:picMkLst>
        </pc:picChg>
        <pc:picChg chg="add del mod">
          <ac:chgData name="Le, James" userId="af29a9ea-9027-4638-a91b-9e9ae03da1c4" providerId="ADAL" clId="{FDE07F4D-7E64-4422-A6B1-88B578697169}" dt="2023-07-22T14:57:10.531" v="143" actId="478"/>
          <ac:picMkLst>
            <pc:docMk/>
            <pc:sldMk cId="157506160" sldId="323"/>
            <ac:picMk id="12" creationId="{FA36420B-E0DA-263C-FBDE-2839511A9B80}"/>
          </ac:picMkLst>
        </pc:picChg>
        <pc:cxnChg chg="add del mod">
          <ac:chgData name="Le, James" userId="af29a9ea-9027-4638-a91b-9e9ae03da1c4" providerId="ADAL" clId="{FDE07F4D-7E64-4422-A6B1-88B578697169}" dt="2023-07-22T14:57:12.972" v="144" actId="478"/>
          <ac:cxnSpMkLst>
            <pc:docMk/>
            <pc:sldMk cId="157506160" sldId="323"/>
            <ac:cxnSpMk id="14" creationId="{CA9F35ED-9FC5-CCFB-D145-B4497169E775}"/>
          </ac:cxnSpMkLst>
        </pc:cxnChg>
      </pc:sldChg>
      <pc:sldChg chg="modTransition">
        <pc:chgData name="Le, James" userId="af29a9ea-9027-4638-a91b-9e9ae03da1c4" providerId="ADAL" clId="{FDE07F4D-7E64-4422-A6B1-88B578697169}" dt="2023-07-22T15:54:45.563" v="298"/>
        <pc:sldMkLst>
          <pc:docMk/>
          <pc:sldMk cId="3250418773" sldId="323"/>
        </pc:sldMkLst>
      </pc:sldChg>
      <pc:sldChg chg="addSp delSp modSp new del mod modShow">
        <pc:chgData name="Le, James" userId="af29a9ea-9027-4638-a91b-9e9ae03da1c4" providerId="ADAL" clId="{FDE07F4D-7E64-4422-A6B1-88B578697169}" dt="2023-07-22T15:35:07.546" v="294" actId="2696"/>
        <pc:sldMkLst>
          <pc:docMk/>
          <pc:sldMk cId="53412706" sldId="324"/>
        </pc:sldMkLst>
        <pc:spChg chg="mod">
          <ac:chgData name="Le, James" userId="af29a9ea-9027-4638-a91b-9e9ae03da1c4" providerId="ADAL" clId="{FDE07F4D-7E64-4422-A6B1-88B578697169}" dt="2023-07-22T14:58:55.270" v="190" actId="20577"/>
          <ac:spMkLst>
            <pc:docMk/>
            <pc:sldMk cId="53412706" sldId="324"/>
            <ac:spMk id="2" creationId="{20F70E00-1F5A-757D-B997-038613621051}"/>
          </ac:spMkLst>
        </pc:spChg>
        <pc:spChg chg="del">
          <ac:chgData name="Le, James" userId="af29a9ea-9027-4638-a91b-9e9ae03da1c4" providerId="ADAL" clId="{FDE07F4D-7E64-4422-A6B1-88B578697169}" dt="2023-07-22T14:59:34.279" v="191" actId="22"/>
          <ac:spMkLst>
            <pc:docMk/>
            <pc:sldMk cId="53412706" sldId="324"/>
            <ac:spMk id="3" creationId="{02510787-9BE8-510E-0ED2-1CFD3AEA9EDF}"/>
          </ac:spMkLst>
        </pc:spChg>
        <pc:spChg chg="del">
          <ac:chgData name="Le, James" userId="af29a9ea-9027-4638-a91b-9e9ae03da1c4" providerId="ADAL" clId="{FDE07F4D-7E64-4422-A6B1-88B578697169}" dt="2023-07-22T15:00:51.666" v="197" actId="478"/>
          <ac:spMkLst>
            <pc:docMk/>
            <pc:sldMk cId="53412706" sldId="324"/>
            <ac:spMk id="4" creationId="{26403AA6-E634-A8A8-6BEC-F582CE0A938C}"/>
          </ac:spMkLst>
        </pc:spChg>
        <pc:spChg chg="add mod">
          <ac:chgData name="Le, James" userId="af29a9ea-9027-4638-a91b-9e9ae03da1c4" providerId="ADAL" clId="{FDE07F4D-7E64-4422-A6B1-88B578697169}" dt="2023-07-22T15:21:10.247" v="292" actId="14100"/>
          <ac:spMkLst>
            <pc:docMk/>
            <pc:sldMk cId="53412706" sldId="324"/>
            <ac:spMk id="7" creationId="{AB71C692-5C7B-6434-10A1-64A93C69AF5A}"/>
          </ac:spMkLst>
        </pc:spChg>
        <pc:picChg chg="add mod ord">
          <ac:chgData name="Le, James" userId="af29a9ea-9027-4638-a91b-9e9ae03da1c4" providerId="ADAL" clId="{FDE07F4D-7E64-4422-A6B1-88B578697169}" dt="2023-07-22T14:59:44.516" v="193" actId="14100"/>
          <ac:picMkLst>
            <pc:docMk/>
            <pc:sldMk cId="53412706" sldId="324"/>
            <ac:picMk id="6" creationId="{008B68A5-6855-6615-D439-7F72C900DBD5}"/>
          </ac:picMkLst>
        </pc:picChg>
        <pc:picChg chg="add mod ord">
          <ac:chgData name="Le, James" userId="af29a9ea-9027-4638-a91b-9e9ae03da1c4" providerId="ADAL" clId="{FDE07F4D-7E64-4422-A6B1-88B578697169}" dt="2023-07-22T15:21:05.534" v="291" actId="1076"/>
          <ac:picMkLst>
            <pc:docMk/>
            <pc:sldMk cId="53412706" sldId="324"/>
            <ac:picMk id="8" creationId="{60B88D6C-B6CC-15EF-4DB6-3EB80D7DECFF}"/>
          </ac:picMkLst>
        </pc:picChg>
      </pc:sldChg>
      <pc:sldChg chg="modTransition">
        <pc:chgData name="Le, James" userId="af29a9ea-9027-4638-a91b-9e9ae03da1c4" providerId="ADAL" clId="{FDE07F4D-7E64-4422-A6B1-88B578697169}" dt="2023-07-22T15:54:45.563" v="298"/>
        <pc:sldMkLst>
          <pc:docMk/>
          <pc:sldMk cId="3584591257" sldId="324"/>
        </pc:sldMkLst>
      </pc:sldChg>
      <pc:sldChg chg="new del">
        <pc:chgData name="Le, James" userId="af29a9ea-9027-4638-a91b-9e9ae03da1c4" providerId="ADAL" clId="{FDE07F4D-7E64-4422-A6B1-88B578697169}" dt="2023-07-22T14:57:22.427" v="147" actId="47"/>
        <pc:sldMkLst>
          <pc:docMk/>
          <pc:sldMk cId="3704907973" sldId="324"/>
        </pc:sldMkLst>
      </pc:sldChg>
      <pc:sldChg chg="modTransition">
        <pc:chgData name="Le, James" userId="af29a9ea-9027-4638-a91b-9e9ae03da1c4" providerId="ADAL" clId="{FDE07F4D-7E64-4422-A6B1-88B578697169}" dt="2023-07-22T15:54:45.563" v="298"/>
        <pc:sldMkLst>
          <pc:docMk/>
          <pc:sldMk cId="3655700513" sldId="325"/>
        </pc:sldMkLst>
      </pc:sldChg>
    </pc:docChg>
  </pc:docChgLst>
  <pc:docChgLst>
    <pc:chgData name="Nguyen, Liam" userId="S::lnguyen366@gatech.edu::a68421a5-098a-43b1-99ed-7139a094e9ee" providerId="AD" clId="Web-{2BBB4E74-0D11-B5C6-39B0-8AEF6293FB81}"/>
    <pc:docChg chg="modSld">
      <pc:chgData name="Nguyen, Liam" userId="S::lnguyen366@gatech.edu::a68421a5-098a-43b1-99ed-7139a094e9ee" providerId="AD" clId="Web-{2BBB4E74-0D11-B5C6-39B0-8AEF6293FB81}" dt="2023-07-22T14:06:47.714" v="0"/>
      <pc:docMkLst>
        <pc:docMk/>
      </pc:docMkLst>
      <pc:sldChg chg="addSp">
        <pc:chgData name="Nguyen, Liam" userId="S::lnguyen366@gatech.edu::a68421a5-098a-43b1-99ed-7139a094e9ee" providerId="AD" clId="Web-{2BBB4E74-0D11-B5C6-39B0-8AEF6293FB81}" dt="2023-07-22T14:06:47.714" v="0"/>
        <pc:sldMkLst>
          <pc:docMk/>
          <pc:sldMk cId="4096082342" sldId="316"/>
        </pc:sldMkLst>
        <pc:spChg chg="add">
          <ac:chgData name="Nguyen, Liam" userId="S::lnguyen366@gatech.edu::a68421a5-098a-43b1-99ed-7139a094e9ee" providerId="AD" clId="Web-{2BBB4E74-0D11-B5C6-39B0-8AEF6293FB81}" dt="2023-07-22T14:06:47.714" v="0"/>
          <ac:spMkLst>
            <pc:docMk/>
            <pc:sldMk cId="4096082342" sldId="316"/>
            <ac:spMk id="3" creationId="{697481FE-3C2E-3268-C2F7-88F504E20883}"/>
          </ac:spMkLst>
        </pc:spChg>
      </pc:sldChg>
    </pc:docChg>
  </pc:docChgLst>
  <pc:docChgLst>
    <pc:chgData name="Lee, Cassidy" userId="S::clee907@gatech.edu::b8f5e642-6574-499c-a3c9-0a642fc7019c" providerId="AD" clId="Web-{BED5231F-0F34-9C58-7F7F-9E3BCF94A898}"/>
    <pc:docChg chg="modSld sldOrd">
      <pc:chgData name="Lee, Cassidy" userId="S::clee907@gatech.edu::b8f5e642-6574-499c-a3c9-0a642fc7019c" providerId="AD" clId="Web-{BED5231F-0F34-9C58-7F7F-9E3BCF94A898}" dt="2023-07-22T15:31:47.373" v="421"/>
      <pc:docMkLst>
        <pc:docMk/>
      </pc:docMkLst>
      <pc:sldChg chg="modSp modNotes">
        <pc:chgData name="Lee, Cassidy" userId="S::clee907@gatech.edu::b8f5e642-6574-499c-a3c9-0a642fc7019c" providerId="AD" clId="Web-{BED5231F-0F34-9C58-7F7F-9E3BCF94A898}" dt="2023-07-22T15:12:30.501" v="206" actId="20577"/>
        <pc:sldMkLst>
          <pc:docMk/>
          <pc:sldMk cId="905408759" sldId="310"/>
        </pc:sldMkLst>
        <pc:spChg chg="mod">
          <ac:chgData name="Lee, Cassidy" userId="S::clee907@gatech.edu::b8f5e642-6574-499c-a3c9-0a642fc7019c" providerId="AD" clId="Web-{BED5231F-0F34-9C58-7F7F-9E3BCF94A898}" dt="2023-07-22T15:12:30.501" v="206" actId="20577"/>
          <ac:spMkLst>
            <pc:docMk/>
            <pc:sldMk cId="905408759" sldId="310"/>
            <ac:spMk id="10" creationId="{39400721-1974-94E7-F6AB-67FADC01A516}"/>
          </ac:spMkLst>
        </pc:spChg>
      </pc:sldChg>
      <pc:sldChg chg="modSp ord">
        <pc:chgData name="Lee, Cassidy" userId="S::clee907@gatech.edu::b8f5e642-6574-499c-a3c9-0a642fc7019c" providerId="AD" clId="Web-{BED5231F-0F34-9C58-7F7F-9E3BCF94A898}" dt="2023-07-22T15:07:46.186" v="11"/>
        <pc:sldMkLst>
          <pc:docMk/>
          <pc:sldMk cId="4198724407" sldId="315"/>
        </pc:sldMkLst>
        <pc:spChg chg="mod">
          <ac:chgData name="Lee, Cassidy" userId="S::clee907@gatech.edu::b8f5e642-6574-499c-a3c9-0a642fc7019c" providerId="AD" clId="Web-{BED5231F-0F34-9C58-7F7F-9E3BCF94A898}" dt="2023-07-22T15:06:25.352" v="10" actId="20577"/>
          <ac:spMkLst>
            <pc:docMk/>
            <pc:sldMk cId="4198724407" sldId="315"/>
            <ac:spMk id="6" creationId="{5C8A69B6-5E8C-8F7D-5DB5-8266BA40648F}"/>
          </ac:spMkLst>
        </pc:spChg>
      </pc:sldChg>
      <pc:sldChg chg="modSp modNotes">
        <pc:chgData name="Lee, Cassidy" userId="S::clee907@gatech.edu::b8f5e642-6574-499c-a3c9-0a642fc7019c" providerId="AD" clId="Web-{BED5231F-0F34-9C58-7F7F-9E3BCF94A898}" dt="2023-07-22T15:31:47.373" v="421"/>
        <pc:sldMkLst>
          <pc:docMk/>
          <pc:sldMk cId="1334794808" sldId="319"/>
        </pc:sldMkLst>
        <pc:spChg chg="mod">
          <ac:chgData name="Lee, Cassidy" userId="S::clee907@gatech.edu::b8f5e642-6574-499c-a3c9-0a642fc7019c" providerId="AD" clId="Web-{BED5231F-0F34-9C58-7F7F-9E3BCF94A898}" dt="2023-07-22T15:15:56.686" v="410" actId="20577"/>
          <ac:spMkLst>
            <pc:docMk/>
            <pc:sldMk cId="1334794808" sldId="319"/>
            <ac:spMk id="2" creationId="{C3B86D15-F767-04EA-6B75-7E3D3D3BDC20}"/>
          </ac:spMkLst>
        </pc:spChg>
      </pc:sldChg>
    </pc:docChg>
  </pc:docChgLst>
  <pc:docChgLst>
    <pc:chgData name="Coates, Emma S" userId="S::ecoates3@gatech.edu::d44d03e7-3ecf-478f-b9cf-567b0ad89caa" providerId="AD" clId="Web-{49515B00-C796-0C1A-8C99-6D88240A6D47}"/>
    <pc:docChg chg="addSld modSld">
      <pc:chgData name="Coates, Emma S" userId="S::ecoates3@gatech.edu::d44d03e7-3ecf-478f-b9cf-567b0ad89caa" providerId="AD" clId="Web-{49515B00-C796-0C1A-8C99-6D88240A6D47}" dt="2023-07-22T16:07:01.613" v="671"/>
      <pc:docMkLst>
        <pc:docMk/>
      </pc:docMkLst>
      <pc:sldChg chg="modSp">
        <pc:chgData name="Coates, Emma S" userId="S::ecoates3@gatech.edu::d44d03e7-3ecf-478f-b9cf-567b0ad89caa" providerId="AD" clId="Web-{49515B00-C796-0C1A-8C99-6D88240A6D47}" dt="2023-07-21T23:20:48.461" v="57" actId="20577"/>
        <pc:sldMkLst>
          <pc:docMk/>
          <pc:sldMk cId="4059243049" sldId="309"/>
        </pc:sldMkLst>
        <pc:spChg chg="mod">
          <ac:chgData name="Coates, Emma S" userId="S::ecoates3@gatech.edu::d44d03e7-3ecf-478f-b9cf-567b0ad89caa" providerId="AD" clId="Web-{49515B00-C796-0C1A-8C99-6D88240A6D47}" dt="2023-07-21T23:20:48.461" v="57" actId="20577"/>
          <ac:spMkLst>
            <pc:docMk/>
            <pc:sldMk cId="4059243049" sldId="309"/>
            <ac:spMk id="2" creationId="{C3B86D15-F767-04EA-6B75-7E3D3D3BDC20}"/>
          </ac:spMkLst>
        </pc:spChg>
        <pc:spChg chg="mod">
          <ac:chgData name="Coates, Emma S" userId="S::ecoates3@gatech.edu::d44d03e7-3ecf-478f-b9cf-567b0ad89caa" providerId="AD" clId="Web-{49515B00-C796-0C1A-8C99-6D88240A6D47}" dt="2023-07-21T23:14:15.542" v="5" actId="20577"/>
          <ac:spMkLst>
            <pc:docMk/>
            <pc:sldMk cId="4059243049" sldId="309"/>
            <ac:spMk id="3" creationId="{B9440CB7-1E29-9893-FCEB-9947FCBE1484}"/>
          </ac:spMkLst>
        </pc:spChg>
      </pc:sldChg>
      <pc:sldChg chg="addSp delSp modSp modNotes">
        <pc:chgData name="Coates, Emma S" userId="S::ecoates3@gatech.edu::d44d03e7-3ecf-478f-b9cf-567b0ad89caa" providerId="AD" clId="Web-{49515B00-C796-0C1A-8C99-6D88240A6D47}" dt="2023-07-22T16:07:01.613" v="671"/>
        <pc:sldMkLst>
          <pc:docMk/>
          <pc:sldMk cId="4203236096" sldId="314"/>
        </pc:sldMkLst>
        <pc:spChg chg="mod">
          <ac:chgData name="Coates, Emma S" userId="S::ecoates3@gatech.edu::d44d03e7-3ecf-478f-b9cf-567b0ad89caa" providerId="AD" clId="Web-{49515B00-C796-0C1A-8C99-6D88240A6D47}" dt="2023-07-22T15:29:38.804" v="384" actId="20577"/>
          <ac:spMkLst>
            <pc:docMk/>
            <pc:sldMk cId="4203236096" sldId="314"/>
            <ac:spMk id="4" creationId="{D0B603DB-23F7-9157-0A02-0765BF8D5C23}"/>
          </ac:spMkLst>
        </pc:spChg>
        <pc:spChg chg="add mod">
          <ac:chgData name="Coates, Emma S" userId="S::ecoates3@gatech.edu::d44d03e7-3ecf-478f-b9cf-567b0ad89caa" providerId="AD" clId="Web-{49515B00-C796-0C1A-8C99-6D88240A6D47}" dt="2023-07-22T15:27:26.732" v="335" actId="14100"/>
          <ac:spMkLst>
            <pc:docMk/>
            <pc:sldMk cId="4203236096" sldId="314"/>
            <ac:spMk id="8" creationId="{F8B8EB78-0561-6FB0-56CD-A05AC0CC108F}"/>
          </ac:spMkLst>
        </pc:spChg>
        <pc:picChg chg="add mod ord">
          <ac:chgData name="Coates, Emma S" userId="S::ecoates3@gatech.edu::d44d03e7-3ecf-478f-b9cf-567b0ad89caa" providerId="AD" clId="Web-{49515B00-C796-0C1A-8C99-6D88240A6D47}" dt="2023-07-22T15:27:52.967" v="342" actId="1076"/>
          <ac:picMkLst>
            <pc:docMk/>
            <pc:sldMk cId="4203236096" sldId="314"/>
            <ac:picMk id="3" creationId="{1C0BB43F-266C-9B77-0175-31EBAFAA51AF}"/>
          </ac:picMkLst>
        </pc:picChg>
        <pc:picChg chg="del mod ord">
          <ac:chgData name="Coates, Emma S" userId="S::ecoates3@gatech.edu::d44d03e7-3ecf-478f-b9cf-567b0ad89caa" providerId="AD" clId="Web-{49515B00-C796-0C1A-8C99-6D88240A6D47}" dt="2023-07-22T15:26:58.716" v="330"/>
          <ac:picMkLst>
            <pc:docMk/>
            <pc:sldMk cId="4203236096" sldId="314"/>
            <ac:picMk id="6" creationId="{300EB626-3297-E074-A29F-1FA8EE47BD1C}"/>
          </ac:picMkLst>
        </pc:picChg>
      </pc:sldChg>
      <pc:sldChg chg="modSp modNotes">
        <pc:chgData name="Coates, Emma S" userId="S::ecoates3@gatech.edu::d44d03e7-3ecf-478f-b9cf-567b0ad89caa" providerId="AD" clId="Web-{49515B00-C796-0C1A-8C99-6D88240A6D47}" dt="2023-07-22T15:34:53.421" v="496"/>
        <pc:sldMkLst>
          <pc:docMk/>
          <pc:sldMk cId="4096082342" sldId="316"/>
        </pc:sldMkLst>
        <pc:spChg chg="mod">
          <ac:chgData name="Coates, Emma S" userId="S::ecoates3@gatech.edu::d44d03e7-3ecf-478f-b9cf-567b0ad89caa" providerId="AD" clId="Web-{49515B00-C796-0C1A-8C99-6D88240A6D47}" dt="2023-07-22T15:33:45.200" v="492" actId="20577"/>
          <ac:spMkLst>
            <pc:docMk/>
            <pc:sldMk cId="4096082342" sldId="316"/>
            <ac:spMk id="2" creationId="{4383AD8B-BBE5-48F8-D55C-723C520E9052}"/>
          </ac:spMkLst>
        </pc:spChg>
      </pc:sldChg>
      <pc:sldChg chg="modSp modNotes">
        <pc:chgData name="Coates, Emma S" userId="S::ecoates3@gatech.edu::d44d03e7-3ecf-478f-b9cf-567b0ad89caa" providerId="AD" clId="Web-{49515B00-C796-0C1A-8C99-6D88240A6D47}" dt="2023-07-22T15:23:48.190" v="295" actId="20577"/>
        <pc:sldMkLst>
          <pc:docMk/>
          <pc:sldMk cId="3094931899" sldId="318"/>
        </pc:sldMkLst>
        <pc:spChg chg="mod">
          <ac:chgData name="Coates, Emma S" userId="S::ecoates3@gatech.edu::d44d03e7-3ecf-478f-b9cf-567b0ad89caa" providerId="AD" clId="Web-{49515B00-C796-0C1A-8C99-6D88240A6D47}" dt="2023-07-22T15:23:48.190" v="295" actId="20577"/>
          <ac:spMkLst>
            <pc:docMk/>
            <pc:sldMk cId="3094931899" sldId="318"/>
            <ac:spMk id="2" creationId="{5C3C5A0D-CA46-CC21-12D6-CAE8D3AF4BE7}"/>
          </ac:spMkLst>
        </pc:spChg>
      </pc:sldChg>
      <pc:sldChg chg="delSp modSp modNotes">
        <pc:chgData name="Coates, Emma S" userId="S::ecoates3@gatech.edu::d44d03e7-3ecf-478f-b9cf-567b0ad89caa" providerId="AD" clId="Web-{49515B00-C796-0C1A-8C99-6D88240A6D47}" dt="2023-07-22T15:37:57.285" v="540"/>
        <pc:sldMkLst>
          <pc:docMk/>
          <pc:sldMk cId="4175308578" sldId="320"/>
        </pc:sldMkLst>
        <pc:spChg chg="mod">
          <ac:chgData name="Coates, Emma S" userId="S::ecoates3@gatech.edu::d44d03e7-3ecf-478f-b9cf-567b0ad89caa" providerId="AD" clId="Web-{49515B00-C796-0C1A-8C99-6D88240A6D47}" dt="2023-07-22T15:32:22.777" v="440" actId="20577"/>
          <ac:spMkLst>
            <pc:docMk/>
            <pc:sldMk cId="4175308578" sldId="320"/>
            <ac:spMk id="4" creationId="{D0B603DB-23F7-9157-0A02-0765BF8D5C23}"/>
          </ac:spMkLst>
        </pc:spChg>
        <pc:picChg chg="del">
          <ac:chgData name="Coates, Emma S" userId="S::ecoates3@gatech.edu::d44d03e7-3ecf-478f-b9cf-567b0ad89caa" providerId="AD" clId="Web-{49515B00-C796-0C1A-8C99-6D88240A6D47}" dt="2023-07-22T15:31:40.072" v="428"/>
          <ac:picMkLst>
            <pc:docMk/>
            <pc:sldMk cId="4175308578" sldId="320"/>
            <ac:picMk id="7" creationId="{15C086CF-EEE3-788A-78C0-29AFF1081073}"/>
          </ac:picMkLst>
        </pc:picChg>
        <pc:picChg chg="mod">
          <ac:chgData name="Coates, Emma S" userId="S::ecoates3@gatech.edu::d44d03e7-3ecf-478f-b9cf-567b0ad89caa" providerId="AD" clId="Web-{49515B00-C796-0C1A-8C99-6D88240A6D47}" dt="2023-07-22T15:32:10.417" v="436" actId="1076"/>
          <ac:picMkLst>
            <pc:docMk/>
            <pc:sldMk cId="4175308578" sldId="320"/>
            <ac:picMk id="8" creationId="{064DD44D-C1C2-6B63-49FF-CDC6BE63F34C}"/>
          </ac:picMkLst>
        </pc:picChg>
      </pc:sldChg>
      <pc:sldChg chg="modSp">
        <pc:chgData name="Coates, Emma S" userId="S::ecoates3@gatech.edu::d44d03e7-3ecf-478f-b9cf-567b0ad89caa" providerId="AD" clId="Web-{49515B00-C796-0C1A-8C99-6D88240A6D47}" dt="2023-07-22T15:18:18.666" v="59" actId="20577"/>
        <pc:sldMkLst>
          <pc:docMk/>
          <pc:sldMk cId="53412706" sldId="324"/>
        </pc:sldMkLst>
        <pc:spChg chg="mod">
          <ac:chgData name="Coates, Emma S" userId="S::ecoates3@gatech.edu::d44d03e7-3ecf-478f-b9cf-567b0ad89caa" providerId="AD" clId="Web-{49515B00-C796-0C1A-8C99-6D88240A6D47}" dt="2023-07-22T15:18:18.666" v="59" actId="20577"/>
          <ac:spMkLst>
            <pc:docMk/>
            <pc:sldMk cId="53412706" sldId="324"/>
            <ac:spMk id="7" creationId="{AB71C692-5C7B-6434-10A1-64A93C69AF5A}"/>
          </ac:spMkLst>
        </pc:spChg>
      </pc:sldChg>
      <pc:sldChg chg="addSp delSp modSp new">
        <pc:chgData name="Coates, Emma S" userId="S::ecoates3@gatech.edu::d44d03e7-3ecf-478f-b9cf-567b0ad89caa" providerId="AD" clId="Web-{49515B00-C796-0C1A-8C99-6D88240A6D47}" dt="2023-07-22T15:31:54.745" v="433" actId="1076"/>
        <pc:sldMkLst>
          <pc:docMk/>
          <pc:sldMk cId="3655700513" sldId="325"/>
        </pc:sldMkLst>
        <pc:spChg chg="mod">
          <ac:chgData name="Coates, Emma S" userId="S::ecoates3@gatech.edu::d44d03e7-3ecf-478f-b9cf-567b0ad89caa" providerId="AD" clId="Web-{49515B00-C796-0C1A-8C99-6D88240A6D47}" dt="2023-07-22T15:31:12.775" v="424" actId="14100"/>
          <ac:spMkLst>
            <pc:docMk/>
            <pc:sldMk cId="3655700513" sldId="325"/>
            <ac:spMk id="2" creationId="{14D9DFE2-5A9F-E1FD-1F15-5624D86A6BDC}"/>
          </ac:spMkLst>
        </pc:spChg>
        <pc:spChg chg="del">
          <ac:chgData name="Coates, Emma S" userId="S::ecoates3@gatech.edu::d44d03e7-3ecf-478f-b9cf-567b0ad89caa" providerId="AD" clId="Web-{49515B00-C796-0C1A-8C99-6D88240A6D47}" dt="2023-07-22T15:27:02.013" v="331"/>
          <ac:spMkLst>
            <pc:docMk/>
            <pc:sldMk cId="3655700513" sldId="325"/>
            <ac:spMk id="3" creationId="{CDF65D4C-21C6-2ACD-C666-15EF24CAB661}"/>
          </ac:spMkLst>
        </pc:spChg>
        <pc:spChg chg="mod">
          <ac:chgData name="Coates, Emma S" userId="S::ecoates3@gatech.edu::d44d03e7-3ecf-478f-b9cf-567b0ad89caa" providerId="AD" clId="Web-{49515B00-C796-0C1A-8C99-6D88240A6D47}" dt="2023-07-22T15:31:16.994" v="425" actId="14100"/>
          <ac:spMkLst>
            <pc:docMk/>
            <pc:sldMk cId="3655700513" sldId="325"/>
            <ac:spMk id="4" creationId="{791CBB22-DB89-E4E7-F2CA-E45D2F714E93}"/>
          </ac:spMkLst>
        </pc:spChg>
        <pc:picChg chg="add mod ord">
          <ac:chgData name="Coates, Emma S" userId="S::ecoates3@gatech.edu::d44d03e7-3ecf-478f-b9cf-567b0ad89caa" providerId="AD" clId="Web-{49515B00-C796-0C1A-8C99-6D88240A6D47}" dt="2023-07-22T15:31:27.260" v="427" actId="1076"/>
          <ac:picMkLst>
            <pc:docMk/>
            <pc:sldMk cId="3655700513" sldId="325"/>
            <ac:picMk id="6" creationId="{FD7AD606-DFDC-356D-07D3-835D27FE3B47}"/>
          </ac:picMkLst>
        </pc:picChg>
        <pc:picChg chg="add mod">
          <ac:chgData name="Coates, Emma S" userId="S::ecoates3@gatech.edu::d44d03e7-3ecf-478f-b9cf-567b0ad89caa" providerId="AD" clId="Web-{49515B00-C796-0C1A-8C99-6D88240A6D47}" dt="2023-07-22T15:31:54.745" v="433" actId="1076"/>
          <ac:picMkLst>
            <pc:docMk/>
            <pc:sldMk cId="3655700513" sldId="325"/>
            <ac:picMk id="7" creationId="{1FA3FF19-3A0F-06C8-96DD-43560DCDE3D1}"/>
          </ac:picMkLst>
        </pc:picChg>
      </pc:sldChg>
    </pc:docChg>
  </pc:docChgLst>
  <pc:docChgLst>
    <pc:chgData name="Perotti, Nora" userId="777a6ff4-6433-4e74-b002-feb3e964b058" providerId="ADAL" clId="{10C58F2A-871D-4A23-83F6-2505845C2D39}"/>
    <pc:docChg chg="undo custSel addSld delSld modSld sldOrd">
      <pc:chgData name="Perotti, Nora" userId="777a6ff4-6433-4e74-b002-feb3e964b058" providerId="ADAL" clId="{10C58F2A-871D-4A23-83F6-2505845C2D39}" dt="2023-07-21T16:06:45.175" v="5514" actId="14100"/>
      <pc:docMkLst>
        <pc:docMk/>
      </pc:docMkLst>
      <pc:sldChg chg="del">
        <pc:chgData name="Perotti, Nora" userId="777a6ff4-6433-4e74-b002-feb3e964b058" providerId="ADAL" clId="{10C58F2A-871D-4A23-83F6-2505845C2D39}" dt="2023-07-17T18:01:53.947" v="10" actId="2696"/>
        <pc:sldMkLst>
          <pc:docMk/>
          <pc:sldMk cId="2016116046" sldId="257"/>
        </pc:sldMkLst>
      </pc:sldChg>
      <pc:sldChg chg="del">
        <pc:chgData name="Perotti, Nora" userId="777a6ff4-6433-4e74-b002-feb3e964b058" providerId="ADAL" clId="{10C58F2A-871D-4A23-83F6-2505845C2D39}" dt="2023-07-17T18:02:00.789" v="11" actId="2696"/>
        <pc:sldMkLst>
          <pc:docMk/>
          <pc:sldMk cId="4079203421" sldId="261"/>
        </pc:sldMkLst>
      </pc:sldChg>
      <pc:sldChg chg="del">
        <pc:chgData name="Perotti, Nora" userId="777a6ff4-6433-4e74-b002-feb3e964b058" providerId="ADAL" clId="{10C58F2A-871D-4A23-83F6-2505845C2D39}" dt="2023-07-17T18:02:11.456" v="14" actId="2696"/>
        <pc:sldMkLst>
          <pc:docMk/>
          <pc:sldMk cId="3227164385" sldId="263"/>
        </pc:sldMkLst>
      </pc:sldChg>
      <pc:sldChg chg="del">
        <pc:chgData name="Perotti, Nora" userId="777a6ff4-6433-4e74-b002-feb3e964b058" providerId="ADAL" clId="{10C58F2A-871D-4A23-83F6-2505845C2D39}" dt="2023-07-17T18:02:13.488" v="15" actId="2696"/>
        <pc:sldMkLst>
          <pc:docMk/>
          <pc:sldMk cId="4130020250" sldId="264"/>
        </pc:sldMkLst>
      </pc:sldChg>
      <pc:sldChg chg="del">
        <pc:chgData name="Perotti, Nora" userId="777a6ff4-6433-4e74-b002-feb3e964b058" providerId="ADAL" clId="{10C58F2A-871D-4A23-83F6-2505845C2D39}" dt="2023-07-17T18:02:16.495" v="16" actId="2696"/>
        <pc:sldMkLst>
          <pc:docMk/>
          <pc:sldMk cId="1987823171" sldId="265"/>
        </pc:sldMkLst>
      </pc:sldChg>
      <pc:sldChg chg="del">
        <pc:chgData name="Perotti, Nora" userId="777a6ff4-6433-4e74-b002-feb3e964b058" providerId="ADAL" clId="{10C58F2A-871D-4A23-83F6-2505845C2D39}" dt="2023-07-17T18:02:18.421" v="17" actId="2696"/>
        <pc:sldMkLst>
          <pc:docMk/>
          <pc:sldMk cId="554172484" sldId="266"/>
        </pc:sldMkLst>
      </pc:sldChg>
      <pc:sldChg chg="del">
        <pc:chgData name="Perotti, Nora" userId="777a6ff4-6433-4e74-b002-feb3e964b058" providerId="ADAL" clId="{10C58F2A-871D-4A23-83F6-2505845C2D39}" dt="2023-07-17T18:02:42.806" v="22" actId="2696"/>
        <pc:sldMkLst>
          <pc:docMk/>
          <pc:sldMk cId="4016766395" sldId="267"/>
        </pc:sldMkLst>
      </pc:sldChg>
      <pc:sldChg chg="del">
        <pc:chgData name="Perotti, Nora" userId="777a6ff4-6433-4e74-b002-feb3e964b058" providerId="ADAL" clId="{10C58F2A-871D-4A23-83F6-2505845C2D39}" dt="2023-07-17T18:02:28" v="20" actId="2696"/>
        <pc:sldMkLst>
          <pc:docMk/>
          <pc:sldMk cId="1827881536" sldId="268"/>
        </pc:sldMkLst>
      </pc:sldChg>
      <pc:sldChg chg="del">
        <pc:chgData name="Perotti, Nora" userId="777a6ff4-6433-4e74-b002-feb3e964b058" providerId="ADAL" clId="{10C58F2A-871D-4A23-83F6-2505845C2D39}" dt="2023-07-17T18:02:21.778" v="18" actId="2696"/>
        <pc:sldMkLst>
          <pc:docMk/>
          <pc:sldMk cId="1861035575" sldId="269"/>
        </pc:sldMkLst>
      </pc:sldChg>
      <pc:sldChg chg="del">
        <pc:chgData name="Perotti, Nora" userId="777a6ff4-6433-4e74-b002-feb3e964b058" providerId="ADAL" clId="{10C58F2A-871D-4A23-83F6-2505845C2D39}" dt="2023-07-17T18:02:34.040" v="21" actId="2696"/>
        <pc:sldMkLst>
          <pc:docMk/>
          <pc:sldMk cId="649257647" sldId="272"/>
        </pc:sldMkLst>
      </pc:sldChg>
      <pc:sldChg chg="del">
        <pc:chgData name="Perotti, Nora" userId="777a6ff4-6433-4e74-b002-feb3e964b058" providerId="ADAL" clId="{10C58F2A-871D-4A23-83F6-2505845C2D39}" dt="2023-07-17T18:01:23.093" v="6" actId="2696"/>
        <pc:sldMkLst>
          <pc:docMk/>
          <pc:sldMk cId="2724052884" sldId="279"/>
        </pc:sldMkLst>
      </pc:sldChg>
      <pc:sldChg chg="modSp mod modNotesTx">
        <pc:chgData name="Perotti, Nora" userId="777a6ff4-6433-4e74-b002-feb3e964b058" providerId="ADAL" clId="{10C58F2A-871D-4A23-83F6-2505845C2D39}" dt="2023-07-21T12:54:21.506" v="3410" actId="27636"/>
        <pc:sldMkLst>
          <pc:docMk/>
          <pc:sldMk cId="820753421" sldId="280"/>
        </pc:sldMkLst>
        <pc:spChg chg="mod">
          <ac:chgData name="Perotti, Nora" userId="777a6ff4-6433-4e74-b002-feb3e964b058" providerId="ADAL" clId="{10C58F2A-871D-4A23-83F6-2505845C2D39}" dt="2023-07-21T12:54:21.506" v="3410" actId="27636"/>
          <ac:spMkLst>
            <pc:docMk/>
            <pc:sldMk cId="820753421" sldId="280"/>
            <ac:spMk id="2" creationId="{C3B86D15-F767-04EA-6B75-7E3D3D3BDC20}"/>
          </ac:spMkLst>
        </pc:spChg>
      </pc:sldChg>
      <pc:sldChg chg="del">
        <pc:chgData name="Perotti, Nora" userId="777a6ff4-6433-4e74-b002-feb3e964b058" providerId="ADAL" clId="{10C58F2A-871D-4A23-83F6-2505845C2D39}" dt="2023-07-17T18:02:05.671" v="12" actId="2696"/>
        <pc:sldMkLst>
          <pc:docMk/>
          <pc:sldMk cId="1772000863" sldId="293"/>
        </pc:sldMkLst>
      </pc:sldChg>
      <pc:sldChg chg="del">
        <pc:chgData name="Perotti, Nora" userId="777a6ff4-6433-4e74-b002-feb3e964b058" providerId="ADAL" clId="{10C58F2A-871D-4A23-83F6-2505845C2D39}" dt="2023-07-17T18:02:07.875" v="13" actId="2696"/>
        <pc:sldMkLst>
          <pc:docMk/>
          <pc:sldMk cId="2178263415" sldId="297"/>
        </pc:sldMkLst>
      </pc:sldChg>
      <pc:sldChg chg="del">
        <pc:chgData name="Perotti, Nora" userId="777a6ff4-6433-4e74-b002-feb3e964b058" providerId="ADAL" clId="{10C58F2A-871D-4A23-83F6-2505845C2D39}" dt="2023-07-17T18:02:24.748" v="19" actId="2696"/>
        <pc:sldMkLst>
          <pc:docMk/>
          <pc:sldMk cId="1094812159" sldId="298"/>
        </pc:sldMkLst>
      </pc:sldChg>
      <pc:sldChg chg="del">
        <pc:chgData name="Perotti, Nora" userId="777a6ff4-6433-4e74-b002-feb3e964b058" providerId="ADAL" clId="{10C58F2A-871D-4A23-83F6-2505845C2D39}" dt="2023-07-17T18:01:38.020" v="9" actId="2696"/>
        <pc:sldMkLst>
          <pc:docMk/>
          <pc:sldMk cId="2128202512" sldId="299"/>
        </pc:sldMkLst>
      </pc:sldChg>
      <pc:sldChg chg="del">
        <pc:chgData name="Perotti, Nora" userId="777a6ff4-6433-4e74-b002-feb3e964b058" providerId="ADAL" clId="{10C58F2A-871D-4A23-83F6-2505845C2D39}" dt="2023-07-17T18:01:26.431" v="7" actId="2696"/>
        <pc:sldMkLst>
          <pc:docMk/>
          <pc:sldMk cId="2544581550" sldId="302"/>
        </pc:sldMkLst>
      </pc:sldChg>
      <pc:sldChg chg="del">
        <pc:chgData name="Perotti, Nora" userId="777a6ff4-6433-4e74-b002-feb3e964b058" providerId="ADAL" clId="{10C58F2A-871D-4A23-83F6-2505845C2D39}" dt="2023-07-17T18:01:31.636" v="8" actId="2696"/>
        <pc:sldMkLst>
          <pc:docMk/>
          <pc:sldMk cId="603904239" sldId="303"/>
        </pc:sldMkLst>
      </pc:sldChg>
      <pc:sldChg chg="modSp mod modNotesTx">
        <pc:chgData name="Perotti, Nora" userId="777a6ff4-6433-4e74-b002-feb3e964b058" providerId="ADAL" clId="{10C58F2A-871D-4A23-83F6-2505845C2D39}" dt="2023-07-21T13:10:46.063" v="3925" actId="255"/>
        <pc:sldMkLst>
          <pc:docMk/>
          <pc:sldMk cId="4059243049" sldId="309"/>
        </pc:sldMkLst>
        <pc:spChg chg="mod">
          <ac:chgData name="Perotti, Nora" userId="777a6ff4-6433-4e74-b002-feb3e964b058" providerId="ADAL" clId="{10C58F2A-871D-4A23-83F6-2505845C2D39}" dt="2023-07-21T13:10:46.063" v="3925" actId="255"/>
          <ac:spMkLst>
            <pc:docMk/>
            <pc:sldMk cId="4059243049" sldId="309"/>
            <ac:spMk id="2" creationId="{C3B86D15-F767-04EA-6B75-7E3D3D3BDC20}"/>
          </ac:spMkLst>
        </pc:spChg>
      </pc:sldChg>
      <pc:sldChg chg="addSp delSp modSp mod">
        <pc:chgData name="Perotti, Nora" userId="777a6ff4-6433-4e74-b002-feb3e964b058" providerId="ADAL" clId="{10C58F2A-871D-4A23-83F6-2505845C2D39}" dt="2023-07-21T13:24:56.981" v="4100" actId="27636"/>
        <pc:sldMkLst>
          <pc:docMk/>
          <pc:sldMk cId="905408759" sldId="310"/>
        </pc:sldMkLst>
        <pc:spChg chg="add del mod">
          <ac:chgData name="Perotti, Nora" userId="777a6ff4-6433-4e74-b002-feb3e964b058" providerId="ADAL" clId="{10C58F2A-871D-4A23-83F6-2505845C2D39}" dt="2023-07-18T17:40:58.483" v="1348"/>
          <ac:spMkLst>
            <pc:docMk/>
            <pc:sldMk cId="905408759" sldId="310"/>
            <ac:spMk id="2" creationId="{608EC2F5-8B04-5F31-4E45-71D89BEC0E60}"/>
          </ac:spMkLst>
        </pc:spChg>
        <pc:spChg chg="mod">
          <ac:chgData name="Perotti, Nora" userId="777a6ff4-6433-4e74-b002-feb3e964b058" providerId="ADAL" clId="{10C58F2A-871D-4A23-83F6-2505845C2D39}" dt="2023-07-21T13:06:42.542" v="3913" actId="20577"/>
          <ac:spMkLst>
            <pc:docMk/>
            <pc:sldMk cId="905408759" sldId="310"/>
            <ac:spMk id="3" creationId="{B9440CB7-1E29-9893-FCEB-9947FCBE1484}"/>
          </ac:spMkLst>
        </pc:spChg>
        <pc:spChg chg="mod">
          <ac:chgData name="Perotti, Nora" userId="777a6ff4-6433-4e74-b002-feb3e964b058" providerId="ADAL" clId="{10C58F2A-871D-4A23-83F6-2505845C2D39}" dt="2023-07-21T13:24:56.981" v="4100" actId="27636"/>
          <ac:spMkLst>
            <pc:docMk/>
            <pc:sldMk cId="905408759" sldId="310"/>
            <ac:spMk id="10" creationId="{39400721-1974-94E7-F6AB-67FADC01A516}"/>
          </ac:spMkLst>
        </pc:spChg>
        <pc:picChg chg="del">
          <ac:chgData name="Perotti, Nora" userId="777a6ff4-6433-4e74-b002-feb3e964b058" providerId="ADAL" clId="{10C58F2A-871D-4A23-83F6-2505845C2D39}" dt="2023-07-18T17:40:56.188" v="1347" actId="478"/>
          <ac:picMkLst>
            <pc:docMk/>
            <pc:sldMk cId="905408759" sldId="310"/>
            <ac:picMk id="5" creationId="{2DBF89DA-AA61-A3DE-68E0-2781EA734072}"/>
          </ac:picMkLst>
        </pc:picChg>
        <pc:picChg chg="add del">
          <ac:chgData name="Perotti, Nora" userId="777a6ff4-6433-4e74-b002-feb3e964b058" providerId="ADAL" clId="{10C58F2A-871D-4A23-83F6-2505845C2D39}" dt="2023-07-18T17:40:56.188" v="1347" actId="478"/>
          <ac:picMkLst>
            <pc:docMk/>
            <pc:sldMk cId="905408759" sldId="310"/>
            <ac:picMk id="1026" creationId="{36843C23-C2C5-45C9-7311-9297F23A1652}"/>
          </ac:picMkLst>
        </pc:picChg>
        <pc:picChg chg="add mod">
          <ac:chgData name="Perotti, Nora" userId="777a6ff4-6433-4e74-b002-feb3e964b058" providerId="ADAL" clId="{10C58F2A-871D-4A23-83F6-2505845C2D39}" dt="2023-07-18T17:41:21.224" v="1353" actId="14100"/>
          <ac:picMkLst>
            <pc:docMk/>
            <pc:sldMk cId="905408759" sldId="310"/>
            <ac:picMk id="1028" creationId="{B1418FC6-56E5-3A90-DB36-58D100861B22}"/>
          </ac:picMkLst>
        </pc:picChg>
      </pc:sldChg>
      <pc:sldChg chg="modSp del mod">
        <pc:chgData name="Perotti, Nora" userId="777a6ff4-6433-4e74-b002-feb3e964b058" providerId="ADAL" clId="{10C58F2A-871D-4A23-83F6-2505845C2D39}" dt="2023-07-21T13:38:56.137" v="4301" actId="2696"/>
        <pc:sldMkLst>
          <pc:docMk/>
          <pc:sldMk cId="1358504623" sldId="311"/>
        </pc:sldMkLst>
        <pc:spChg chg="mod">
          <ac:chgData name="Perotti, Nora" userId="777a6ff4-6433-4e74-b002-feb3e964b058" providerId="ADAL" clId="{10C58F2A-871D-4A23-83F6-2505845C2D39}" dt="2023-07-21T13:36:50.581" v="4278" actId="21"/>
          <ac:spMkLst>
            <pc:docMk/>
            <pc:sldMk cId="1358504623" sldId="311"/>
            <ac:spMk id="10" creationId="{39400721-1974-94E7-F6AB-67FADC01A516}"/>
          </ac:spMkLst>
        </pc:spChg>
      </pc:sldChg>
      <pc:sldChg chg="addSp delSp modSp mod modNotesTx">
        <pc:chgData name="Perotti, Nora" userId="777a6ff4-6433-4e74-b002-feb3e964b058" providerId="ADAL" clId="{10C58F2A-871D-4A23-83F6-2505845C2D39}" dt="2023-07-21T13:54:49.625" v="4806" actId="255"/>
        <pc:sldMkLst>
          <pc:docMk/>
          <pc:sldMk cId="454668500" sldId="312"/>
        </pc:sldMkLst>
        <pc:spChg chg="mod">
          <ac:chgData name="Perotti, Nora" userId="777a6ff4-6433-4e74-b002-feb3e964b058" providerId="ADAL" clId="{10C58F2A-871D-4A23-83F6-2505845C2D39}" dt="2023-07-21T13:40:39.099" v="4321" actId="26606"/>
          <ac:spMkLst>
            <pc:docMk/>
            <pc:sldMk cId="454668500" sldId="312"/>
            <ac:spMk id="3" creationId="{B9440CB7-1E29-9893-FCEB-9947FCBE1484}"/>
          </ac:spMkLst>
        </pc:spChg>
        <pc:spChg chg="add del mod">
          <ac:chgData name="Perotti, Nora" userId="777a6ff4-6433-4e74-b002-feb3e964b058" providerId="ADAL" clId="{10C58F2A-871D-4A23-83F6-2505845C2D39}" dt="2023-07-21T13:54:38.639" v="4804" actId="27636"/>
          <ac:spMkLst>
            <pc:docMk/>
            <pc:sldMk cId="454668500" sldId="312"/>
            <ac:spMk id="4" creationId="{FC31932F-484C-93FD-C653-171A64225017}"/>
          </ac:spMkLst>
        </pc:spChg>
        <pc:spChg chg="mod ord">
          <ac:chgData name="Perotti, Nora" userId="777a6ff4-6433-4e74-b002-feb3e964b058" providerId="ADAL" clId="{10C58F2A-871D-4A23-83F6-2505845C2D39}" dt="2023-07-21T13:54:49.625" v="4806" actId="255"/>
          <ac:spMkLst>
            <pc:docMk/>
            <pc:sldMk cId="454668500" sldId="312"/>
            <ac:spMk id="10" creationId="{39400721-1974-94E7-F6AB-67FADC01A516}"/>
          </ac:spMkLst>
        </pc:spChg>
        <pc:picChg chg="add del mod">
          <ac:chgData name="Perotti, Nora" userId="777a6ff4-6433-4e74-b002-feb3e964b058" providerId="ADAL" clId="{10C58F2A-871D-4A23-83F6-2505845C2D39}" dt="2023-07-21T13:40:00.069" v="4308" actId="478"/>
          <ac:picMkLst>
            <pc:docMk/>
            <pc:sldMk cId="454668500" sldId="312"/>
            <ac:picMk id="2" creationId="{1B99C0B9-74A8-C962-3F88-22EA26B3BF12}"/>
          </ac:picMkLst>
        </pc:picChg>
        <pc:picChg chg="add mod">
          <ac:chgData name="Perotti, Nora" userId="777a6ff4-6433-4e74-b002-feb3e964b058" providerId="ADAL" clId="{10C58F2A-871D-4A23-83F6-2505845C2D39}" dt="2023-07-21T13:40:39.099" v="4321" actId="26606"/>
          <ac:picMkLst>
            <pc:docMk/>
            <pc:sldMk cId="454668500" sldId="312"/>
            <ac:picMk id="5" creationId="{0A1C787A-A30C-172D-F3A4-BE56AD9D3B30}"/>
          </ac:picMkLst>
        </pc:picChg>
        <pc:picChg chg="del">
          <ac:chgData name="Perotti, Nora" userId="777a6ff4-6433-4e74-b002-feb3e964b058" providerId="ADAL" clId="{10C58F2A-871D-4A23-83F6-2505845C2D39}" dt="2023-07-21T13:39:25.644" v="4303" actId="478"/>
          <ac:picMkLst>
            <pc:docMk/>
            <pc:sldMk cId="454668500" sldId="312"/>
            <ac:picMk id="1028" creationId="{3156D295-45EE-070F-8972-1BF0321CED05}"/>
          </ac:picMkLst>
        </pc:picChg>
      </pc:sldChg>
      <pc:sldChg chg="addSp delSp modSp mod modNotesTx">
        <pc:chgData name="Perotti, Nora" userId="777a6ff4-6433-4e74-b002-feb3e964b058" providerId="ADAL" clId="{10C58F2A-871D-4A23-83F6-2505845C2D39}" dt="2023-07-21T14:08:07.894" v="5176" actId="6549"/>
        <pc:sldMkLst>
          <pc:docMk/>
          <pc:sldMk cId="953603076" sldId="313"/>
        </pc:sldMkLst>
        <pc:spChg chg="add del mod">
          <ac:chgData name="Perotti, Nora" userId="777a6ff4-6433-4e74-b002-feb3e964b058" providerId="ADAL" clId="{10C58F2A-871D-4A23-83F6-2505845C2D39}" dt="2023-07-21T13:56:14.492" v="4811"/>
          <ac:spMkLst>
            <pc:docMk/>
            <pc:sldMk cId="953603076" sldId="313"/>
            <ac:spMk id="4" creationId="{B9FC31FE-6724-7C06-BB0E-01B14A57CC51}"/>
          </ac:spMkLst>
        </pc:spChg>
        <pc:spChg chg="mod">
          <ac:chgData name="Perotti, Nora" userId="777a6ff4-6433-4e74-b002-feb3e964b058" providerId="ADAL" clId="{10C58F2A-871D-4A23-83F6-2505845C2D39}" dt="2023-07-21T14:06:41.600" v="5173" actId="255"/>
          <ac:spMkLst>
            <pc:docMk/>
            <pc:sldMk cId="953603076" sldId="313"/>
            <ac:spMk id="10" creationId="{39400721-1974-94E7-F6AB-67FADC01A516}"/>
          </ac:spMkLst>
        </pc:spChg>
        <pc:graphicFrameChg chg="add del mod">
          <ac:chgData name="Perotti, Nora" userId="777a6ff4-6433-4e74-b002-feb3e964b058" providerId="ADAL" clId="{10C58F2A-871D-4A23-83F6-2505845C2D39}" dt="2023-07-21T13:56:09.716" v="4810"/>
          <ac:graphicFrameMkLst>
            <pc:docMk/>
            <pc:sldMk cId="953603076" sldId="313"/>
            <ac:graphicFrameMk id="5" creationId="{67A9A9FB-2B70-9777-53AA-31C046A291D2}"/>
          </ac:graphicFrameMkLst>
        </pc:graphicFrameChg>
        <pc:graphicFrameChg chg="add mod modGraphic">
          <ac:chgData name="Perotti, Nora" userId="777a6ff4-6433-4e74-b002-feb3e964b058" providerId="ADAL" clId="{10C58F2A-871D-4A23-83F6-2505845C2D39}" dt="2023-07-21T14:00:24.382" v="4829" actId="1076"/>
          <ac:graphicFrameMkLst>
            <pc:docMk/>
            <pc:sldMk cId="953603076" sldId="313"/>
            <ac:graphicFrameMk id="6" creationId="{6D94FA7A-932E-EADC-D98F-60D23DADADD6}"/>
          </ac:graphicFrameMkLst>
        </pc:graphicFrameChg>
        <pc:graphicFrameChg chg="add del mod modGraphic">
          <ac:chgData name="Perotti, Nora" userId="777a6ff4-6433-4e74-b002-feb3e964b058" providerId="ADAL" clId="{10C58F2A-871D-4A23-83F6-2505845C2D39}" dt="2023-07-21T13:57:21.530" v="4823" actId="478"/>
          <ac:graphicFrameMkLst>
            <pc:docMk/>
            <pc:sldMk cId="953603076" sldId="313"/>
            <ac:graphicFrameMk id="7" creationId="{C37BD4BA-5868-705C-E278-DBF862C47894}"/>
          </ac:graphicFrameMkLst>
        </pc:graphicFrameChg>
        <pc:picChg chg="add mod">
          <ac:chgData name="Perotti, Nora" userId="777a6ff4-6433-4e74-b002-feb3e964b058" providerId="ADAL" clId="{10C58F2A-871D-4A23-83F6-2505845C2D39}" dt="2023-07-21T14:00:12.471" v="4828" actId="14100"/>
          <ac:picMkLst>
            <pc:docMk/>
            <pc:sldMk cId="953603076" sldId="313"/>
            <ac:picMk id="9" creationId="{B50C49A4-D177-8EF1-419C-AB8DA3C77BF5}"/>
          </ac:picMkLst>
        </pc:picChg>
        <pc:picChg chg="del">
          <ac:chgData name="Perotti, Nora" userId="777a6ff4-6433-4e74-b002-feb3e964b058" providerId="ADAL" clId="{10C58F2A-871D-4A23-83F6-2505845C2D39}" dt="2023-07-21T13:56:04.604" v="4808" actId="478"/>
          <ac:picMkLst>
            <pc:docMk/>
            <pc:sldMk cId="953603076" sldId="313"/>
            <ac:picMk id="11" creationId="{16F8E4FA-399B-FD01-8B2F-F01D75652FE1}"/>
          </ac:picMkLst>
        </pc:picChg>
        <pc:picChg chg="del">
          <ac:chgData name="Perotti, Nora" userId="777a6ff4-6433-4e74-b002-feb3e964b058" providerId="ADAL" clId="{10C58F2A-871D-4A23-83F6-2505845C2D39}" dt="2023-07-21T13:59:58.523" v="4824" actId="478"/>
          <ac:picMkLst>
            <pc:docMk/>
            <pc:sldMk cId="953603076" sldId="313"/>
            <ac:picMk id="12" creationId="{D6BA1328-CB76-C4E7-B3B6-E295ED5D0743}"/>
          </ac:picMkLst>
        </pc:picChg>
        <pc:picChg chg="del mod">
          <ac:chgData name="Perotti, Nora" userId="777a6ff4-6433-4e74-b002-feb3e964b058" providerId="ADAL" clId="{10C58F2A-871D-4A23-83F6-2505845C2D39}" dt="2023-07-21T14:00:01.134" v="4825" actId="478"/>
          <ac:picMkLst>
            <pc:docMk/>
            <pc:sldMk cId="953603076" sldId="313"/>
            <ac:picMk id="13" creationId="{F1B92B69-1FE0-B8AA-D1FD-33BEDA38BEAC}"/>
          </ac:picMkLst>
        </pc:picChg>
      </pc:sldChg>
      <pc:sldChg chg="del">
        <pc:chgData name="Perotti, Nora" userId="777a6ff4-6433-4e74-b002-feb3e964b058" providerId="ADAL" clId="{10C58F2A-871D-4A23-83F6-2505845C2D39}" dt="2023-07-17T18:01:19.381" v="5" actId="2696"/>
        <pc:sldMkLst>
          <pc:docMk/>
          <pc:sldMk cId="324407147" sldId="314"/>
        </pc:sldMkLst>
      </pc:sldChg>
      <pc:sldChg chg="addSp delSp modSp new mod modClrScheme chgLayout modNotesTx">
        <pc:chgData name="Perotti, Nora" userId="777a6ff4-6433-4e74-b002-feb3e964b058" providerId="ADAL" clId="{10C58F2A-871D-4A23-83F6-2505845C2D39}" dt="2023-07-21T15:58:56.605" v="5474" actId="27636"/>
        <pc:sldMkLst>
          <pc:docMk/>
          <pc:sldMk cId="4203236096" sldId="314"/>
        </pc:sldMkLst>
        <pc:spChg chg="mod ord">
          <ac:chgData name="Perotti, Nora" userId="777a6ff4-6433-4e74-b002-feb3e964b058" providerId="ADAL" clId="{10C58F2A-871D-4A23-83F6-2505845C2D39}" dt="2023-07-18T00:14:16.076" v="679" actId="14100"/>
          <ac:spMkLst>
            <pc:docMk/>
            <pc:sldMk cId="4203236096" sldId="314"/>
            <ac:spMk id="2" creationId="{A322B7F3-9135-C4C7-D335-79E56BF27569}"/>
          </ac:spMkLst>
        </pc:spChg>
        <pc:spChg chg="del mod">
          <ac:chgData name="Perotti, Nora" userId="777a6ff4-6433-4e74-b002-feb3e964b058" providerId="ADAL" clId="{10C58F2A-871D-4A23-83F6-2505845C2D39}" dt="2023-07-18T00:12:01.956" v="651" actId="931"/>
          <ac:spMkLst>
            <pc:docMk/>
            <pc:sldMk cId="4203236096" sldId="314"/>
            <ac:spMk id="3" creationId="{8E1AEF3C-023A-3694-84DC-1CE9C6EECF17}"/>
          </ac:spMkLst>
        </pc:spChg>
        <pc:spChg chg="mod">
          <ac:chgData name="Perotti, Nora" userId="777a6ff4-6433-4e74-b002-feb3e964b058" providerId="ADAL" clId="{10C58F2A-871D-4A23-83F6-2505845C2D39}" dt="2023-07-21T15:58:56.605" v="5474" actId="27636"/>
          <ac:spMkLst>
            <pc:docMk/>
            <pc:sldMk cId="4203236096" sldId="314"/>
            <ac:spMk id="4" creationId="{D0B603DB-23F7-9157-0A02-0765BF8D5C23}"/>
          </ac:spMkLst>
        </pc:spChg>
        <pc:spChg chg="add del mod">
          <ac:chgData name="Perotti, Nora" userId="777a6ff4-6433-4e74-b002-feb3e964b058" providerId="ADAL" clId="{10C58F2A-871D-4A23-83F6-2505845C2D39}" dt="2023-07-18T00:13:04.615" v="661" actId="26606"/>
          <ac:spMkLst>
            <pc:docMk/>
            <pc:sldMk cId="4203236096" sldId="314"/>
            <ac:spMk id="11" creationId="{2FAEAE49-552E-9D44-7E37-A9BFADC3EBE5}"/>
          </ac:spMkLst>
        </pc:spChg>
        <pc:spChg chg="add del mod">
          <ac:chgData name="Perotti, Nora" userId="777a6ff4-6433-4e74-b002-feb3e964b058" providerId="ADAL" clId="{10C58F2A-871D-4A23-83F6-2505845C2D39}" dt="2023-07-18T00:13:04.615" v="661" actId="26606"/>
          <ac:spMkLst>
            <pc:docMk/>
            <pc:sldMk cId="4203236096" sldId="314"/>
            <ac:spMk id="13" creationId="{74B6C599-BFAA-B3CF-FD55-DEB023FA34D8}"/>
          </ac:spMkLst>
        </pc:spChg>
        <pc:spChg chg="add del mod">
          <ac:chgData name="Perotti, Nora" userId="777a6ff4-6433-4e74-b002-feb3e964b058" providerId="ADAL" clId="{10C58F2A-871D-4A23-83F6-2505845C2D39}" dt="2023-07-18T00:13:16.650" v="663" actId="26606"/>
          <ac:spMkLst>
            <pc:docMk/>
            <pc:sldMk cId="4203236096" sldId="314"/>
            <ac:spMk id="15" creationId="{F01FACDA-B527-EA49-56F7-1A80249BBEB7}"/>
          </ac:spMkLst>
        </pc:spChg>
        <pc:spChg chg="add del mod">
          <ac:chgData name="Perotti, Nora" userId="777a6ff4-6433-4e74-b002-feb3e964b058" providerId="ADAL" clId="{10C58F2A-871D-4A23-83F6-2505845C2D39}" dt="2023-07-18T00:13:16.650" v="663" actId="26606"/>
          <ac:spMkLst>
            <pc:docMk/>
            <pc:sldMk cId="4203236096" sldId="314"/>
            <ac:spMk id="16" creationId="{E8425CCB-6F0B-2498-1CCF-099245E6E143}"/>
          </ac:spMkLst>
        </pc:spChg>
        <pc:picChg chg="add mod ord">
          <ac:chgData name="Perotti, Nora" userId="777a6ff4-6433-4e74-b002-feb3e964b058" providerId="ADAL" clId="{10C58F2A-871D-4A23-83F6-2505845C2D39}" dt="2023-07-18T00:13:57.896" v="677" actId="26606"/>
          <ac:picMkLst>
            <pc:docMk/>
            <pc:sldMk cId="4203236096" sldId="314"/>
            <ac:picMk id="6" creationId="{300EB626-3297-E074-A29F-1FA8EE47BD1C}"/>
          </ac:picMkLst>
        </pc:picChg>
      </pc:sldChg>
      <pc:sldChg chg="addSp delSp modSp new mod modClrScheme chgLayout modNotesTx">
        <pc:chgData name="Perotti, Nora" userId="777a6ff4-6433-4e74-b002-feb3e964b058" providerId="ADAL" clId="{10C58F2A-871D-4A23-83F6-2505845C2D39}" dt="2023-07-21T13:53:02.673" v="4727"/>
        <pc:sldMkLst>
          <pc:docMk/>
          <pc:sldMk cId="4198724407" sldId="315"/>
        </pc:sldMkLst>
        <pc:spChg chg="add del">
          <ac:chgData name="Perotti, Nora" userId="777a6ff4-6433-4e74-b002-feb3e964b058" providerId="ADAL" clId="{10C58F2A-871D-4A23-83F6-2505845C2D39}" dt="2023-07-18T17:48:48.016" v="1512" actId="26606"/>
          <ac:spMkLst>
            <pc:docMk/>
            <pc:sldMk cId="4198724407" sldId="315"/>
            <ac:spMk id="2" creationId="{135932E0-90CE-F12B-80B8-C02EA605EDF8}"/>
          </ac:spMkLst>
        </pc:spChg>
        <pc:spChg chg="del">
          <ac:chgData name="Perotti, Nora" userId="777a6ff4-6433-4e74-b002-feb3e964b058" providerId="ADAL" clId="{10C58F2A-871D-4A23-83F6-2505845C2D39}" dt="2023-07-18T17:44:56.769" v="1505"/>
          <ac:spMkLst>
            <pc:docMk/>
            <pc:sldMk cId="4198724407" sldId="315"/>
            <ac:spMk id="3" creationId="{984A0DBE-04C3-9783-D5A8-CBC5502B557E}"/>
          </ac:spMkLst>
        </pc:spChg>
        <pc:spChg chg="add del">
          <ac:chgData name="Perotti, Nora" userId="777a6ff4-6433-4e74-b002-feb3e964b058" providerId="ADAL" clId="{10C58F2A-871D-4A23-83F6-2505845C2D39}" dt="2023-07-18T17:48:48.016" v="1512" actId="26606"/>
          <ac:spMkLst>
            <pc:docMk/>
            <pc:sldMk cId="4198724407" sldId="315"/>
            <ac:spMk id="4" creationId="{E29C7971-B240-9113-32AA-7131BF3B43BD}"/>
          </ac:spMkLst>
        </pc:spChg>
        <pc:spChg chg="add del mod">
          <ac:chgData name="Perotti, Nora" userId="777a6ff4-6433-4e74-b002-feb3e964b058" providerId="ADAL" clId="{10C58F2A-871D-4A23-83F6-2505845C2D39}" dt="2023-07-18T17:48:48.016" v="1512" actId="26606"/>
          <ac:spMkLst>
            <pc:docMk/>
            <pc:sldMk cId="4198724407" sldId="315"/>
            <ac:spMk id="5" creationId="{1443AB2B-C7A9-CA2A-CD04-FA656BA18ACB}"/>
          </ac:spMkLst>
        </pc:spChg>
        <pc:spChg chg="add mod">
          <ac:chgData name="Perotti, Nora" userId="777a6ff4-6433-4e74-b002-feb3e964b058" providerId="ADAL" clId="{10C58F2A-871D-4A23-83F6-2505845C2D39}" dt="2023-07-21T13:38:47.057" v="4300" actId="27636"/>
          <ac:spMkLst>
            <pc:docMk/>
            <pc:sldMk cId="4198724407" sldId="315"/>
            <ac:spMk id="6" creationId="{5C8A69B6-5E8C-8F7D-5DB5-8266BA40648F}"/>
          </ac:spMkLst>
        </pc:spChg>
        <pc:spChg chg="add del mod">
          <ac:chgData name="Perotti, Nora" userId="777a6ff4-6433-4e74-b002-feb3e964b058" providerId="ADAL" clId="{10C58F2A-871D-4A23-83F6-2505845C2D39}" dt="2023-07-18T17:48:48.012" v="1511" actId="26606"/>
          <ac:spMkLst>
            <pc:docMk/>
            <pc:sldMk cId="4198724407" sldId="315"/>
            <ac:spMk id="2058" creationId="{D7947486-DCF6-49E9-DA7B-BB73E128E1BD}"/>
          </ac:spMkLst>
        </pc:spChg>
        <pc:spChg chg="add del mod">
          <ac:chgData name="Perotti, Nora" userId="777a6ff4-6433-4e74-b002-feb3e964b058" providerId="ADAL" clId="{10C58F2A-871D-4A23-83F6-2505845C2D39}" dt="2023-07-18T17:48:48.012" v="1511" actId="26606"/>
          <ac:spMkLst>
            <pc:docMk/>
            <pc:sldMk cId="4198724407" sldId="315"/>
            <ac:spMk id="2060" creationId="{854FF6EC-694F-E78B-9FA4-E998C3B4CADC}"/>
          </ac:spMkLst>
        </pc:spChg>
        <pc:spChg chg="add del mod">
          <ac:chgData name="Perotti, Nora" userId="777a6ff4-6433-4e74-b002-feb3e964b058" providerId="ADAL" clId="{10C58F2A-871D-4A23-83F6-2505845C2D39}" dt="2023-07-18T17:48:48.012" v="1511" actId="26606"/>
          <ac:spMkLst>
            <pc:docMk/>
            <pc:sldMk cId="4198724407" sldId="315"/>
            <ac:spMk id="2062" creationId="{B5251066-50A7-9861-DA16-5C3C1CFD9B64}"/>
          </ac:spMkLst>
        </pc:spChg>
        <pc:spChg chg="add del mod">
          <ac:chgData name="Perotti, Nora" userId="777a6ff4-6433-4e74-b002-feb3e964b058" providerId="ADAL" clId="{10C58F2A-871D-4A23-83F6-2505845C2D39}" dt="2023-07-18T17:48:48.012" v="1511" actId="26606"/>
          <ac:spMkLst>
            <pc:docMk/>
            <pc:sldMk cId="4198724407" sldId="315"/>
            <ac:spMk id="2064" creationId="{448B0D95-8635-7E2B-6FFF-1967A32CF3D0}"/>
          </ac:spMkLst>
        </pc:spChg>
        <pc:spChg chg="add del mod">
          <ac:chgData name="Perotti, Nora" userId="777a6ff4-6433-4e74-b002-feb3e964b058" providerId="ADAL" clId="{10C58F2A-871D-4A23-83F6-2505845C2D39}" dt="2023-07-18T17:48:48.012" v="1511" actId="26606"/>
          <ac:spMkLst>
            <pc:docMk/>
            <pc:sldMk cId="4198724407" sldId="315"/>
            <ac:spMk id="2066" creationId="{A3D2B17D-C9E9-CB92-8E77-6EA924AE299D}"/>
          </ac:spMkLst>
        </pc:spChg>
        <pc:spChg chg="add mod">
          <ac:chgData name="Perotti, Nora" userId="777a6ff4-6433-4e74-b002-feb3e964b058" providerId="ADAL" clId="{10C58F2A-871D-4A23-83F6-2505845C2D39}" dt="2023-07-18T17:49:49.820" v="1540" actId="20577"/>
          <ac:spMkLst>
            <pc:docMk/>
            <pc:sldMk cId="4198724407" sldId="315"/>
            <ac:spMk id="2068" creationId="{4D8D48FB-935B-37F8-8B92-1B5B2FBFC561}"/>
          </ac:spMkLst>
        </pc:spChg>
        <pc:picChg chg="add del mod">
          <ac:chgData name="Perotti, Nora" userId="777a6ff4-6433-4e74-b002-feb3e964b058" providerId="ADAL" clId="{10C58F2A-871D-4A23-83F6-2505845C2D39}" dt="2023-07-18T17:46:26.669" v="1507" actId="478"/>
          <ac:picMkLst>
            <pc:docMk/>
            <pc:sldMk cId="4198724407" sldId="315"/>
            <ac:picMk id="2050" creationId="{8E72646E-862D-4326-C9E1-56DD46270477}"/>
          </ac:picMkLst>
        </pc:picChg>
        <pc:picChg chg="add mod ord">
          <ac:chgData name="Perotti, Nora" userId="777a6ff4-6433-4e74-b002-feb3e964b058" providerId="ADAL" clId="{10C58F2A-871D-4A23-83F6-2505845C2D39}" dt="2023-07-18T17:50:01.175" v="1543" actId="1076"/>
          <ac:picMkLst>
            <pc:docMk/>
            <pc:sldMk cId="4198724407" sldId="315"/>
            <ac:picMk id="2052" creationId="{13DBE9F1-23F8-034B-0AE7-E3A4D6A2544D}"/>
          </ac:picMkLst>
        </pc:picChg>
        <pc:picChg chg="add mod">
          <ac:chgData name="Perotti, Nora" userId="777a6ff4-6433-4e74-b002-feb3e964b058" providerId="ADAL" clId="{10C58F2A-871D-4A23-83F6-2505845C2D39}" dt="2023-07-18T17:50:02.088" v="1544" actId="1076"/>
          <ac:picMkLst>
            <pc:docMk/>
            <pc:sldMk cId="4198724407" sldId="315"/>
            <ac:picMk id="2053" creationId="{D289574F-2E57-FBD5-EEBB-194D14DCB6E8}"/>
          </ac:picMkLst>
        </pc:picChg>
        <pc:picChg chg="add del">
          <ac:chgData name="Perotti, Nora" userId="777a6ff4-6433-4e74-b002-feb3e964b058" providerId="ADAL" clId="{10C58F2A-871D-4A23-83F6-2505845C2D39}" dt="2023-07-18T17:50:11.933" v="1546"/>
          <ac:picMkLst>
            <pc:docMk/>
            <pc:sldMk cId="4198724407" sldId="315"/>
            <ac:picMk id="2055" creationId="{76C2B174-4968-D4AF-8BF2-0DEC18913575}"/>
          </ac:picMkLst>
        </pc:picChg>
        <pc:picChg chg="add del">
          <ac:chgData name="Perotti, Nora" userId="777a6ff4-6433-4e74-b002-feb3e964b058" providerId="ADAL" clId="{10C58F2A-871D-4A23-83F6-2505845C2D39}" dt="2023-07-18T17:50:11.933" v="1546"/>
          <ac:picMkLst>
            <pc:docMk/>
            <pc:sldMk cId="4198724407" sldId="315"/>
            <ac:picMk id="2056" creationId="{F7BE360A-9FED-7E1C-E98D-22F8D3CA54E8}"/>
          </ac:picMkLst>
        </pc:picChg>
      </pc:sldChg>
      <pc:sldChg chg="addSp delSp modSp new mod modNotesTx">
        <pc:chgData name="Perotti, Nora" userId="777a6ff4-6433-4e74-b002-feb3e964b058" providerId="ADAL" clId="{10C58F2A-871D-4A23-83F6-2505845C2D39}" dt="2023-07-21T15:47:48.143" v="5263"/>
        <pc:sldMkLst>
          <pc:docMk/>
          <pc:sldMk cId="4096082342" sldId="316"/>
        </pc:sldMkLst>
        <pc:spChg chg="mod">
          <ac:chgData name="Perotti, Nora" userId="777a6ff4-6433-4e74-b002-feb3e964b058" providerId="ADAL" clId="{10C58F2A-871D-4A23-83F6-2505845C2D39}" dt="2023-07-19T15:24:36.456" v="2021" actId="1076"/>
          <ac:spMkLst>
            <pc:docMk/>
            <pc:sldMk cId="4096082342" sldId="316"/>
            <ac:spMk id="2" creationId="{4383AD8B-BBE5-48F8-D55C-723C520E9052}"/>
          </ac:spMkLst>
        </pc:spChg>
        <pc:spChg chg="del">
          <ac:chgData name="Perotti, Nora" userId="777a6ff4-6433-4e74-b002-feb3e964b058" providerId="ADAL" clId="{10C58F2A-871D-4A23-83F6-2505845C2D39}" dt="2023-07-19T15:22:41.389" v="1980"/>
          <ac:spMkLst>
            <pc:docMk/>
            <pc:sldMk cId="4096082342" sldId="316"/>
            <ac:spMk id="3" creationId="{BC80E2CB-FA8B-112E-949F-CF99645547D1}"/>
          </ac:spMkLst>
        </pc:spChg>
        <pc:spChg chg="mod">
          <ac:chgData name="Perotti, Nora" userId="777a6ff4-6433-4e74-b002-feb3e964b058" providerId="ADAL" clId="{10C58F2A-871D-4A23-83F6-2505845C2D39}" dt="2023-07-21T15:47:37.977" v="5260" actId="20577"/>
          <ac:spMkLst>
            <pc:docMk/>
            <pc:sldMk cId="4096082342" sldId="316"/>
            <ac:spMk id="4" creationId="{06039A0B-B502-995F-BA13-751D06D66FD3}"/>
          </ac:spMkLst>
        </pc:spChg>
        <pc:spChg chg="add mod">
          <ac:chgData name="Perotti, Nora" userId="777a6ff4-6433-4e74-b002-feb3e964b058" providerId="ADAL" clId="{10C58F2A-871D-4A23-83F6-2505845C2D39}" dt="2023-07-19T15:33:05.130" v="2344" actId="255"/>
          <ac:spMkLst>
            <pc:docMk/>
            <pc:sldMk cId="4096082342" sldId="316"/>
            <ac:spMk id="11" creationId="{65D8F32B-FADA-32A3-85C6-6F5A29F0568F}"/>
          </ac:spMkLst>
        </pc:spChg>
        <pc:graphicFrameChg chg="add mod">
          <ac:chgData name="Perotti, Nora" userId="777a6ff4-6433-4e74-b002-feb3e964b058" providerId="ADAL" clId="{10C58F2A-871D-4A23-83F6-2505845C2D39}" dt="2023-07-19T15:30:15.127" v="2227" actId="1076"/>
          <ac:graphicFrameMkLst>
            <pc:docMk/>
            <pc:sldMk cId="4096082342" sldId="316"/>
            <ac:graphicFrameMk id="8" creationId="{C9FC35AB-78CB-9710-EB1A-48A3B77F5BA6}"/>
          </ac:graphicFrameMkLst>
        </pc:graphicFrameChg>
        <pc:graphicFrameChg chg="add mod">
          <ac:chgData name="Perotti, Nora" userId="777a6ff4-6433-4e74-b002-feb3e964b058" providerId="ADAL" clId="{10C58F2A-871D-4A23-83F6-2505845C2D39}" dt="2023-07-21T15:47:42.558" v="5261" actId="1076"/>
          <ac:graphicFrameMkLst>
            <pc:docMk/>
            <pc:sldMk cId="4096082342" sldId="316"/>
            <ac:graphicFrameMk id="9" creationId="{40F1BCB0-B154-063F-1524-391BB27FE13A}"/>
          </ac:graphicFrameMkLst>
        </pc:graphicFrameChg>
        <pc:graphicFrameChg chg="add del mod">
          <ac:chgData name="Perotti, Nora" userId="777a6ff4-6433-4e74-b002-feb3e964b058" providerId="ADAL" clId="{10C58F2A-871D-4A23-83F6-2505845C2D39}" dt="2023-07-19T15:31:09.183" v="2284" actId="21"/>
          <ac:graphicFrameMkLst>
            <pc:docMk/>
            <pc:sldMk cId="4096082342" sldId="316"/>
            <ac:graphicFrameMk id="10" creationId="{A03E686E-1AD5-76D5-0EEB-703C2008A499}"/>
          </ac:graphicFrameMkLst>
        </pc:graphicFrameChg>
        <pc:picChg chg="add mod">
          <ac:chgData name="Perotti, Nora" userId="777a6ff4-6433-4e74-b002-feb3e964b058" providerId="ADAL" clId="{10C58F2A-871D-4A23-83F6-2505845C2D39}" dt="2023-07-19T15:30:01.132" v="2224" actId="1076"/>
          <ac:picMkLst>
            <pc:docMk/>
            <pc:sldMk cId="4096082342" sldId="316"/>
            <ac:picMk id="5" creationId="{AEEC042E-704F-7E4B-59A5-D4330CAF0ECF}"/>
          </ac:picMkLst>
        </pc:picChg>
        <pc:picChg chg="add mod">
          <ac:chgData name="Perotti, Nora" userId="777a6ff4-6433-4e74-b002-feb3e964b058" providerId="ADAL" clId="{10C58F2A-871D-4A23-83F6-2505845C2D39}" dt="2023-07-19T15:30:07.678" v="2226" actId="1076"/>
          <ac:picMkLst>
            <pc:docMk/>
            <pc:sldMk cId="4096082342" sldId="316"/>
            <ac:picMk id="6" creationId="{6EB376F7-F55B-EA76-2009-82EFCEA86D93}"/>
          </ac:picMkLst>
        </pc:picChg>
        <pc:picChg chg="add mod">
          <ac:chgData name="Perotti, Nora" userId="777a6ff4-6433-4e74-b002-feb3e964b058" providerId="ADAL" clId="{10C58F2A-871D-4A23-83F6-2505845C2D39}" dt="2023-07-19T15:23:09.037" v="1985" actId="1076"/>
          <ac:picMkLst>
            <pc:docMk/>
            <pc:sldMk cId="4096082342" sldId="316"/>
            <ac:picMk id="7" creationId="{A4852B1F-279E-F5B7-363E-450B571D9DAB}"/>
          </ac:picMkLst>
        </pc:picChg>
      </pc:sldChg>
      <pc:sldChg chg="delSp modSp new del mod ord">
        <pc:chgData name="Perotti, Nora" userId="777a6ff4-6433-4e74-b002-feb3e964b058" providerId="ADAL" clId="{10C58F2A-871D-4A23-83F6-2505845C2D39}" dt="2023-07-19T16:28:47.492" v="3266" actId="2696"/>
        <pc:sldMkLst>
          <pc:docMk/>
          <pc:sldMk cId="360071190" sldId="317"/>
        </pc:sldMkLst>
        <pc:spChg chg="mod">
          <ac:chgData name="Perotti, Nora" userId="777a6ff4-6433-4e74-b002-feb3e964b058" providerId="ADAL" clId="{10C58F2A-871D-4A23-83F6-2505845C2D39}" dt="2023-07-19T15:58:12.426" v="2979" actId="20577"/>
          <ac:spMkLst>
            <pc:docMk/>
            <pc:sldMk cId="360071190" sldId="317"/>
            <ac:spMk id="2" creationId="{C49CE918-D59D-CA15-8E07-D9C3FBD59EFA}"/>
          </ac:spMkLst>
        </pc:spChg>
        <pc:spChg chg="del">
          <ac:chgData name="Perotti, Nora" userId="777a6ff4-6433-4e74-b002-feb3e964b058" providerId="ADAL" clId="{10C58F2A-871D-4A23-83F6-2505845C2D39}" dt="2023-07-19T15:33:46.193" v="2346" actId="21"/>
          <ac:spMkLst>
            <pc:docMk/>
            <pc:sldMk cId="360071190" sldId="317"/>
            <ac:spMk id="3" creationId="{2866E18F-4E59-479F-A8F8-7CDB41F6BFB0}"/>
          </ac:spMkLst>
        </pc:spChg>
        <pc:spChg chg="mod">
          <ac:chgData name="Perotti, Nora" userId="777a6ff4-6433-4e74-b002-feb3e964b058" providerId="ADAL" clId="{10C58F2A-871D-4A23-83F6-2505845C2D39}" dt="2023-07-19T16:28:28.483" v="3265" actId="20577"/>
          <ac:spMkLst>
            <pc:docMk/>
            <pc:sldMk cId="360071190" sldId="317"/>
            <ac:spMk id="4" creationId="{3CD53510-FC92-45AB-189D-87122D12A4EE}"/>
          </ac:spMkLst>
        </pc:spChg>
      </pc:sldChg>
      <pc:sldChg chg="addSp modSp new mod modClrScheme chgLayout modNotesTx">
        <pc:chgData name="Perotti, Nora" userId="777a6ff4-6433-4e74-b002-feb3e964b058" providerId="ADAL" clId="{10C58F2A-871D-4A23-83F6-2505845C2D39}" dt="2023-07-21T16:00:41.892" v="5499" actId="2711"/>
        <pc:sldMkLst>
          <pc:docMk/>
          <pc:sldMk cId="3094931899" sldId="318"/>
        </pc:sldMkLst>
        <pc:spChg chg="mod ord">
          <ac:chgData name="Perotti, Nora" userId="777a6ff4-6433-4e74-b002-feb3e964b058" providerId="ADAL" clId="{10C58F2A-871D-4A23-83F6-2505845C2D39}" dt="2023-07-21T16:00:41.892" v="5499" actId="2711"/>
          <ac:spMkLst>
            <pc:docMk/>
            <pc:sldMk cId="3094931899" sldId="318"/>
            <ac:spMk id="2" creationId="{5C3C5A0D-CA46-CC21-12D6-CAE8D3AF4BE7}"/>
          </ac:spMkLst>
        </pc:spChg>
        <pc:spChg chg="mod">
          <ac:chgData name="Perotti, Nora" userId="777a6ff4-6433-4e74-b002-feb3e964b058" providerId="ADAL" clId="{10C58F2A-871D-4A23-83F6-2505845C2D39}" dt="2023-07-19T15:57:24.028" v="2968" actId="20577"/>
          <ac:spMkLst>
            <pc:docMk/>
            <pc:sldMk cId="3094931899" sldId="318"/>
            <ac:spMk id="3" creationId="{A969EE15-CB72-2A15-F34B-71D0B24294FB}"/>
          </ac:spMkLst>
        </pc:spChg>
        <pc:picChg chg="add mod">
          <ac:chgData name="Perotti, Nora" userId="777a6ff4-6433-4e74-b002-feb3e964b058" providerId="ADAL" clId="{10C58F2A-871D-4A23-83F6-2505845C2D39}" dt="2023-07-19T15:56:12.799" v="2945" actId="26606"/>
          <ac:picMkLst>
            <pc:docMk/>
            <pc:sldMk cId="3094931899" sldId="318"/>
            <ac:picMk id="4" creationId="{B11E0AA4-18A3-B883-652B-DA646461FBA7}"/>
          </ac:picMkLst>
        </pc:picChg>
      </pc:sldChg>
      <pc:sldChg chg="modSp add del mod">
        <pc:chgData name="Perotti, Nora" userId="777a6ff4-6433-4e74-b002-feb3e964b058" providerId="ADAL" clId="{10C58F2A-871D-4A23-83F6-2505845C2D39}" dt="2023-07-21T13:05:38.325" v="3871" actId="2696"/>
        <pc:sldMkLst>
          <pc:docMk/>
          <pc:sldMk cId="394617040" sldId="319"/>
        </pc:sldMkLst>
        <pc:spChg chg="mod">
          <ac:chgData name="Perotti, Nora" userId="777a6ff4-6433-4e74-b002-feb3e964b058" providerId="ADAL" clId="{10C58F2A-871D-4A23-83F6-2505845C2D39}" dt="2023-07-21T12:55:09.412" v="3428" actId="20577"/>
          <ac:spMkLst>
            <pc:docMk/>
            <pc:sldMk cId="394617040" sldId="319"/>
            <ac:spMk id="2" creationId="{C3B86D15-F767-04EA-6B75-7E3D3D3BDC20}"/>
          </ac:spMkLst>
        </pc:spChg>
        <pc:spChg chg="mod">
          <ac:chgData name="Perotti, Nora" userId="777a6ff4-6433-4e74-b002-feb3e964b058" providerId="ADAL" clId="{10C58F2A-871D-4A23-83F6-2505845C2D39}" dt="2023-07-21T12:55:06.194" v="3427" actId="20577"/>
          <ac:spMkLst>
            <pc:docMk/>
            <pc:sldMk cId="394617040" sldId="319"/>
            <ac:spMk id="3" creationId="{B9440CB7-1E29-9893-FCEB-9947FCBE1484}"/>
          </ac:spMkLst>
        </pc:spChg>
      </pc:sldChg>
      <pc:sldChg chg="addSp delSp modSp add mod ord">
        <pc:chgData name="Perotti, Nora" userId="777a6ff4-6433-4e74-b002-feb3e964b058" providerId="ADAL" clId="{10C58F2A-871D-4A23-83F6-2505845C2D39}" dt="2023-07-21T13:38:39.536" v="4298" actId="255"/>
        <pc:sldMkLst>
          <pc:docMk/>
          <pc:sldMk cId="1334794808" sldId="319"/>
        </pc:sldMkLst>
        <pc:spChg chg="mod">
          <ac:chgData name="Perotti, Nora" userId="777a6ff4-6433-4e74-b002-feb3e964b058" providerId="ADAL" clId="{10C58F2A-871D-4A23-83F6-2505845C2D39}" dt="2023-07-21T13:38:39.536" v="4298" actId="255"/>
          <ac:spMkLst>
            <pc:docMk/>
            <pc:sldMk cId="1334794808" sldId="319"/>
            <ac:spMk id="2" creationId="{C3B86D15-F767-04EA-6B75-7E3D3D3BDC20}"/>
          </ac:spMkLst>
        </pc:spChg>
        <pc:spChg chg="mod">
          <ac:chgData name="Perotti, Nora" userId="777a6ff4-6433-4e74-b002-feb3e964b058" providerId="ADAL" clId="{10C58F2A-871D-4A23-83F6-2505845C2D39}" dt="2023-07-21T13:11:08.539" v="3938" actId="20577"/>
          <ac:spMkLst>
            <pc:docMk/>
            <pc:sldMk cId="1334794808" sldId="319"/>
            <ac:spMk id="3" creationId="{B9440CB7-1E29-9893-FCEB-9947FCBE1484}"/>
          </ac:spMkLst>
        </pc:spChg>
        <pc:graphicFrameChg chg="add del mod modGraphic">
          <ac:chgData name="Perotti, Nora" userId="777a6ff4-6433-4e74-b002-feb3e964b058" providerId="ADAL" clId="{10C58F2A-871D-4A23-83F6-2505845C2D39}" dt="2023-07-21T13:19:59.027" v="3993" actId="21"/>
          <ac:graphicFrameMkLst>
            <pc:docMk/>
            <pc:sldMk cId="1334794808" sldId="319"/>
            <ac:graphicFrameMk id="4" creationId="{4A097D44-EECF-F833-19A4-32BFA0881E12}"/>
          </ac:graphicFrameMkLst>
        </pc:graphicFrameChg>
        <pc:graphicFrameChg chg="add mod modGraphic">
          <ac:chgData name="Perotti, Nora" userId="777a6ff4-6433-4e74-b002-feb3e964b058" providerId="ADAL" clId="{10C58F2A-871D-4A23-83F6-2505845C2D39}" dt="2023-07-21T13:33:46.551" v="4274" actId="1076"/>
          <ac:graphicFrameMkLst>
            <pc:docMk/>
            <pc:sldMk cId="1334794808" sldId="319"/>
            <ac:graphicFrameMk id="5" creationId="{E2C32D34-A94D-86C4-7B89-02D3C6F92A95}"/>
          </ac:graphicFrameMkLst>
        </pc:graphicFrameChg>
      </pc:sldChg>
      <pc:sldChg chg="add del">
        <pc:chgData name="Perotti, Nora" userId="777a6ff4-6433-4e74-b002-feb3e964b058" providerId="ADAL" clId="{10C58F2A-871D-4A23-83F6-2505845C2D39}" dt="2023-07-21T13:55:20.615" v="4807" actId="2696"/>
        <pc:sldMkLst>
          <pc:docMk/>
          <pc:sldMk cId="2309586658" sldId="320"/>
        </pc:sldMkLst>
      </pc:sldChg>
      <pc:sldChg chg="addSp delSp modSp add mod modNotesTx">
        <pc:chgData name="Perotti, Nora" userId="777a6ff4-6433-4e74-b002-feb3e964b058" providerId="ADAL" clId="{10C58F2A-871D-4A23-83F6-2505845C2D39}" dt="2023-07-21T16:06:45.175" v="5514" actId="14100"/>
        <pc:sldMkLst>
          <pc:docMk/>
          <pc:sldMk cId="4175308578" sldId="320"/>
        </pc:sldMkLst>
        <pc:spChg chg="mod">
          <ac:chgData name="Perotti, Nora" userId="777a6ff4-6433-4e74-b002-feb3e964b058" providerId="ADAL" clId="{10C58F2A-871D-4A23-83F6-2505845C2D39}" dt="2023-07-21T16:06:29.716" v="5508" actId="14100"/>
          <ac:spMkLst>
            <pc:docMk/>
            <pc:sldMk cId="4175308578" sldId="320"/>
            <ac:spMk id="4" creationId="{D0B603DB-23F7-9157-0A02-0765BF8D5C23}"/>
          </ac:spMkLst>
        </pc:spChg>
        <pc:spChg chg="add del mod">
          <ac:chgData name="Perotti, Nora" userId="777a6ff4-6433-4e74-b002-feb3e964b058" providerId="ADAL" clId="{10C58F2A-871D-4A23-83F6-2505845C2D39}" dt="2023-07-21T14:19:05.984" v="5182" actId="21"/>
          <ac:spMkLst>
            <pc:docMk/>
            <pc:sldMk cId="4175308578" sldId="320"/>
            <ac:spMk id="5" creationId="{1196A9FB-6A01-1BCC-D08A-6B3720E3F382}"/>
          </ac:spMkLst>
        </pc:spChg>
        <pc:picChg chg="del">
          <ac:chgData name="Perotti, Nora" userId="777a6ff4-6433-4e74-b002-feb3e964b058" providerId="ADAL" clId="{10C58F2A-871D-4A23-83F6-2505845C2D39}" dt="2023-07-21T14:18:38.383" v="5178" actId="478"/>
          <ac:picMkLst>
            <pc:docMk/>
            <pc:sldMk cId="4175308578" sldId="320"/>
            <ac:picMk id="6" creationId="{300EB626-3297-E074-A29F-1FA8EE47BD1C}"/>
          </ac:picMkLst>
        </pc:picChg>
        <pc:picChg chg="add mod">
          <ac:chgData name="Perotti, Nora" userId="777a6ff4-6433-4e74-b002-feb3e964b058" providerId="ADAL" clId="{10C58F2A-871D-4A23-83F6-2505845C2D39}" dt="2023-07-21T16:06:45.175" v="5514" actId="14100"/>
          <ac:picMkLst>
            <pc:docMk/>
            <pc:sldMk cId="4175308578" sldId="320"/>
            <ac:picMk id="7" creationId="{15C086CF-EEE3-788A-78C0-29AFF1081073}"/>
          </ac:picMkLst>
        </pc:picChg>
        <pc:picChg chg="add mod">
          <ac:chgData name="Perotti, Nora" userId="777a6ff4-6433-4e74-b002-feb3e964b058" providerId="ADAL" clId="{10C58F2A-871D-4A23-83F6-2505845C2D39}" dt="2023-07-21T16:06:33.300" v="5509" actId="14100"/>
          <ac:picMkLst>
            <pc:docMk/>
            <pc:sldMk cId="4175308578" sldId="320"/>
            <ac:picMk id="8" creationId="{064DD44D-C1C2-6B63-49FF-CDC6BE63F34C}"/>
          </ac:picMkLst>
        </pc:picChg>
      </pc:sldChg>
      <pc:sldChg chg="new del">
        <pc:chgData name="Perotti, Nora" userId="777a6ff4-6433-4e74-b002-feb3e964b058" providerId="ADAL" clId="{10C58F2A-871D-4A23-83F6-2505845C2D39}" dt="2023-07-21T15:51:00.332" v="5269" actId="2696"/>
        <pc:sldMkLst>
          <pc:docMk/>
          <pc:sldMk cId="3532288374" sldId="321"/>
        </pc:sldMkLst>
      </pc:sldChg>
      <pc:sldChg chg="modSp add mod">
        <pc:chgData name="Perotti, Nora" userId="777a6ff4-6433-4e74-b002-feb3e964b058" providerId="ADAL" clId="{10C58F2A-871D-4A23-83F6-2505845C2D39}" dt="2023-07-21T15:51:52.051" v="5310" actId="2711"/>
        <pc:sldMkLst>
          <pc:docMk/>
          <pc:sldMk cId="1153821877" sldId="322"/>
        </pc:sldMkLst>
        <pc:spChg chg="mod">
          <ac:chgData name="Perotti, Nora" userId="777a6ff4-6433-4e74-b002-feb3e964b058" providerId="ADAL" clId="{10C58F2A-871D-4A23-83F6-2505845C2D39}" dt="2023-07-21T15:51:52.051" v="5310" actId="2711"/>
          <ac:spMkLst>
            <pc:docMk/>
            <pc:sldMk cId="1153821877" sldId="322"/>
            <ac:spMk id="2" creationId="{C3B86D15-F767-04EA-6B75-7E3D3D3BDC20}"/>
          </ac:spMkLst>
        </pc:spChg>
        <pc:spChg chg="mod">
          <ac:chgData name="Perotti, Nora" userId="777a6ff4-6433-4e74-b002-feb3e964b058" providerId="ADAL" clId="{10C58F2A-871D-4A23-83F6-2505845C2D39}" dt="2023-07-21T15:51:32.172" v="5306" actId="20577"/>
          <ac:spMkLst>
            <pc:docMk/>
            <pc:sldMk cId="1153821877" sldId="322"/>
            <ac:spMk id="3" creationId="{B9440CB7-1E29-9893-FCEB-9947FCBE1484}"/>
          </ac:spMkLst>
        </pc:spChg>
      </pc:sldChg>
      <pc:sldMasterChg chg="delSldLayout">
        <pc:chgData name="Perotti, Nora" userId="777a6ff4-6433-4e74-b002-feb3e964b058" providerId="ADAL" clId="{10C58F2A-871D-4A23-83F6-2505845C2D39}" dt="2023-07-17T18:02:24.748" v="19" actId="2696"/>
        <pc:sldMasterMkLst>
          <pc:docMk/>
          <pc:sldMasterMk cId="2336126548" sldId="2147483708"/>
        </pc:sldMasterMkLst>
        <pc:sldLayoutChg chg="del">
          <pc:chgData name="Perotti, Nora" userId="777a6ff4-6433-4e74-b002-feb3e964b058" providerId="ADAL" clId="{10C58F2A-871D-4A23-83F6-2505845C2D39}" dt="2023-07-17T18:01:38.020" v="9" actId="2696"/>
          <pc:sldLayoutMkLst>
            <pc:docMk/>
            <pc:sldMasterMk cId="2336126548" sldId="2147483708"/>
            <pc:sldLayoutMk cId="2978175716" sldId="2147483704"/>
          </pc:sldLayoutMkLst>
        </pc:sldLayoutChg>
        <pc:sldLayoutChg chg="del">
          <pc:chgData name="Perotti, Nora" userId="777a6ff4-6433-4e74-b002-feb3e964b058" providerId="ADAL" clId="{10C58F2A-871D-4A23-83F6-2505845C2D39}" dt="2023-07-17T18:02:07.875" v="13" actId="2696"/>
          <pc:sldLayoutMkLst>
            <pc:docMk/>
            <pc:sldMasterMk cId="2336126548" sldId="2147483708"/>
            <pc:sldLayoutMk cId="538402328" sldId="2147483705"/>
          </pc:sldLayoutMkLst>
        </pc:sldLayoutChg>
        <pc:sldLayoutChg chg="del">
          <pc:chgData name="Perotti, Nora" userId="777a6ff4-6433-4e74-b002-feb3e964b058" providerId="ADAL" clId="{10C58F2A-871D-4A23-83F6-2505845C2D39}" dt="2023-07-17T18:02:24.748" v="19" actId="2696"/>
          <pc:sldLayoutMkLst>
            <pc:docMk/>
            <pc:sldMasterMk cId="2336126548" sldId="2147483708"/>
            <pc:sldLayoutMk cId="2767391257" sldId="214748370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7/22/2023</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890FB0-7803-314F-9BE0-3772887DCBDE}" type="datetimeFigureOut">
              <a:rPr lang="en-US" smtClean="0"/>
              <a:t>7/22/2023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5D7CC-4584-7D4D-9AC5-26861B0A276E}" type="slidenum">
              <a:rPr lang="en-US" smtClean="0"/>
              <a:t>‹#›</a:t>
            </a:fld>
            <a:endParaRPr lang="en-US"/>
          </a:p>
        </p:txBody>
      </p:sp>
    </p:spTree>
    <p:extLst>
      <p:ext uri="{BB962C8B-B14F-4D97-AF65-F5344CB8AC3E}">
        <p14:creationId xmlns:p14="http://schemas.microsoft.com/office/powerpoint/2010/main" val="1802437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244508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effectLst/>
                <a:latin typeface="Calibri"/>
                <a:ea typeface="Times New Roman" panose="02020603050405020304" pitchFamily="18" charset="0"/>
                <a:cs typeface="Calibri"/>
              </a:rPr>
              <a:t>All three-plots show that with large quantities to deliver and safety stock being small, the probability of CRD being on time or early reduces.  As seen by the model, the probability of OTD is positively correlated with safety stock, and negatively correlated with quantities for delivery. In addition, the AUC is 0.54 (greater than 0.5), we know that the closer the </a:t>
            </a:r>
            <a:r>
              <a:rPr lang="en-US" sz="1800">
                <a:latin typeface="Calibri"/>
                <a:ea typeface="Times New Roman" panose="02020603050405020304" pitchFamily="18" charset="0"/>
                <a:cs typeface="Calibri"/>
              </a:rPr>
              <a:t>AUC is</a:t>
            </a:r>
            <a:r>
              <a:rPr lang="en-US" sz="1800">
                <a:effectLst/>
                <a:latin typeface="Calibri"/>
                <a:ea typeface="Times New Roman" panose="02020603050405020304" pitchFamily="18" charset="0"/>
                <a:cs typeface="Calibri"/>
              </a:rPr>
              <a:t> to “1” the better the performance of the model will be at distinguishing good OTD (on time delivery) performance. The AUC here shows that our model can predict OTD at a better rate than random chance. </a:t>
            </a:r>
            <a:endParaRPr lang="en-US" sz="1800">
              <a:effectLst/>
              <a:latin typeface="Times New Roman"/>
              <a:ea typeface="Calibri" panose="020F0502020204030204" pitchFamily="34" charset="0"/>
              <a:cs typeface="Calibri"/>
            </a:endParaRP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3925760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a:ea typeface="Times New Roman" panose="02020603050405020304" pitchFamily="18" charset="0"/>
                <a:cs typeface="Calibri"/>
              </a:rPr>
              <a:t>We believe that Sidel has parts that are in the wrong category, which might be the reason for not ordering the parts on time and not meeting CRD. </a:t>
            </a:r>
            <a:endParaRPr lang="en-US">
              <a:latin typeface="Times New Roman"/>
              <a:ea typeface="Calibri"/>
              <a:cs typeface="Calibri"/>
            </a:endParaRPr>
          </a:p>
          <a:p>
            <a:r>
              <a:rPr lang="en-US" sz="1800">
                <a:latin typeface="Calibri"/>
                <a:ea typeface="Times New Roman" panose="02020603050405020304" pitchFamily="18" charset="0"/>
                <a:cs typeface="Calibri"/>
              </a:rPr>
              <a:t>If we had more time, we would have liked to test the inclusion of an interaction term between ABC category and safety stock in our models. This would give us more information about  the relationship between ABC category and when an order is delivered.</a:t>
            </a:r>
            <a:endParaRPr lang="en-US">
              <a:latin typeface="Times New Roman"/>
              <a:ea typeface="Calibri"/>
              <a:cs typeface="Times New Roman"/>
            </a:endParaRPr>
          </a:p>
          <a:p>
            <a:r>
              <a:rPr lang="en-US" sz="1800">
                <a:latin typeface="Calibri"/>
                <a:ea typeface="Times New Roman" panose="02020603050405020304" pitchFamily="18" charset="0"/>
                <a:cs typeface="Calibri"/>
              </a:rPr>
              <a:t>Our</a:t>
            </a:r>
            <a:r>
              <a:rPr lang="en-US" sz="1800">
                <a:effectLst/>
                <a:latin typeface="Calibri"/>
                <a:ea typeface="Times New Roman" panose="02020603050405020304" pitchFamily="18" charset="0"/>
                <a:cs typeface="Calibri"/>
              </a:rPr>
              <a:t> k-means categories could be implemented by the company, which would correct safety stock levels—in turn, reducing waste from overstocked parts and ensuring parts with high demand don’t go on backorder. Ultimately, this would save money for the company and improve customer satisfaction with delivery efficiency</a:t>
            </a:r>
            <a:endParaRPr lang="en-US">
              <a:latin typeface="Times New Roman"/>
              <a:ea typeface="Calibri"/>
              <a:cs typeface="Times New Roman"/>
            </a:endParaRPr>
          </a:p>
        </p:txBody>
      </p:sp>
      <p:sp>
        <p:nvSpPr>
          <p:cNvPr id="4" name="Slide Number Placeholder 3"/>
          <p:cNvSpPr>
            <a:spLocks noGrp="1"/>
          </p:cNvSpPr>
          <p:nvPr>
            <p:ph type="sldNum" sz="quarter" idx="5"/>
          </p:nvPr>
        </p:nvSpPr>
        <p:spPr/>
        <p:txBody>
          <a:bodyPr/>
          <a:lstStyle/>
          <a:p>
            <a:fld id="{7AA5D7CC-4584-7D4D-9AC5-26861B0A276E}" type="slidenum">
              <a:rPr lang="en-US" smtClean="0"/>
              <a:t>13</a:t>
            </a:fld>
            <a:endParaRPr lang="en-US"/>
          </a:p>
        </p:txBody>
      </p:sp>
    </p:spTree>
    <p:extLst>
      <p:ext uri="{BB962C8B-B14F-4D97-AF65-F5344CB8AC3E}">
        <p14:creationId xmlns:p14="http://schemas.microsoft.com/office/powerpoint/2010/main" val="3491982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14</a:t>
            </a:fld>
            <a:endParaRPr lang="en-US"/>
          </a:p>
        </p:txBody>
      </p:sp>
    </p:spTree>
    <p:extLst>
      <p:ext uri="{BB962C8B-B14F-4D97-AF65-F5344CB8AC3E}">
        <p14:creationId xmlns:p14="http://schemas.microsoft.com/office/powerpoint/2010/main" val="1699446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A5D7CC-4584-7D4D-9AC5-26861B0A2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50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fontAlgn="base">
              <a:spcBef>
                <a:spcPts val="0"/>
              </a:spcBef>
              <a:spcAft>
                <a:spcPts val="0"/>
              </a:spcAft>
            </a:pPr>
            <a:r>
              <a:rPr lang="en-US" sz="1800">
                <a:effectLst/>
                <a:latin typeface="Calibri" panose="020F0502020204030204" pitchFamily="34" charset="0"/>
                <a:ea typeface="Arial" panose="020B0604020202020204" pitchFamily="34" charset="0"/>
              </a:rPr>
              <a:t>Given that safety stocks are determined in part by ABC category and </a:t>
            </a:r>
            <a:r>
              <a:rPr lang="en-US" sz="1800" err="1">
                <a:effectLst/>
                <a:latin typeface="Calibri" panose="020F0502020204030204" pitchFamily="34" charset="0"/>
                <a:ea typeface="Arial" panose="020B0604020202020204" pitchFamily="34" charset="0"/>
              </a:rPr>
              <a:t>Sidel</a:t>
            </a:r>
            <a:r>
              <a:rPr lang="en-US" sz="1800">
                <a:effectLst/>
                <a:latin typeface="Calibri" panose="020F0502020204030204" pitchFamily="34" charset="0"/>
                <a:ea typeface="Arial" panose="020B0604020202020204" pitchFamily="34" charset="0"/>
              </a:rPr>
              <a:t> is plagued by late deliveries and rusting inventory, we hypothesize that the categorization of parts might be incorrect</a:t>
            </a:r>
            <a:r>
              <a:rPr lang="en-US" sz="1800">
                <a:solidFill>
                  <a:srgbClr val="000000"/>
                </a:solidFill>
                <a:effectLst/>
                <a:latin typeface="Calibri" panose="020F0502020204030204" pitchFamily="34" charset="0"/>
                <a:ea typeface="Times New Roman" panose="02020603050405020304" pitchFamily="18" charset="0"/>
              </a:rPr>
              <a:t>. We can check this assumption by using linear regression to predict the timeliness of order fulfillment. For our initial hypothesis to be true, safety stock would need to be a significant predictor.</a:t>
            </a:r>
            <a:endParaRPr lang="en-US" sz="1800">
              <a:effectLst/>
              <a:latin typeface="Times New Roman" panose="02020603050405020304" pitchFamily="18" charset="0"/>
              <a:ea typeface="Times New Roman" panose="02020603050405020304" pitchFamily="18" charset="0"/>
            </a:endParaRPr>
          </a:p>
          <a:p>
            <a:pPr marL="0" marR="0" indent="457200" fontAlgn="base">
              <a:spcBef>
                <a:spcPts val="0"/>
              </a:spcBef>
              <a:spcAft>
                <a:spcPts val="0"/>
              </a:spcAft>
            </a:pPr>
            <a:r>
              <a:rPr lang="en-US" sz="1800">
                <a:solidFill>
                  <a:srgbClr val="000000"/>
                </a:solidFill>
                <a:effectLst/>
                <a:latin typeface="Calibri" panose="020F0502020204030204" pitchFamily="34" charset="0"/>
                <a:ea typeface="Times New Roman" panose="02020603050405020304" pitchFamily="18" charset="0"/>
              </a:rPr>
              <a:t>Next, we can implement a k-means model to recreate the three categories based on demand for each part—median order size for a part, number of unique customers who order the part, and the number of unique orders containing the part. We expect that some parts will shift from their current ABC categorization. </a:t>
            </a:r>
            <a:endParaRPr lang="en-US" sz="1800">
              <a:effectLst/>
              <a:latin typeface="Times New Roman" panose="02020603050405020304" pitchFamily="18" charset="0"/>
              <a:ea typeface="Times New Roman" panose="02020603050405020304" pitchFamily="18" charset="0"/>
            </a:endParaRPr>
          </a:p>
          <a:p>
            <a:pPr marL="0" marR="0" indent="457200" fontAlgn="base">
              <a:spcBef>
                <a:spcPts val="0"/>
              </a:spcBef>
              <a:spcAft>
                <a:spcPts val="0"/>
              </a:spcAft>
            </a:pPr>
            <a:r>
              <a:rPr lang="en-US" sz="1800">
                <a:solidFill>
                  <a:srgbClr val="000000"/>
                </a:solidFill>
                <a:effectLst/>
                <a:latin typeface="Calibri" panose="020F0502020204030204" pitchFamily="34" charset="0"/>
                <a:ea typeface="Times New Roman" panose="02020603050405020304" pitchFamily="18" charset="0"/>
              </a:rPr>
              <a:t>Finally, we can implement a logit model to predict whether a part in an order was delivered on-time or not. If we include the recreated k-means categories as categorical predictors, we would expect that if the number of items in A increases, it will be the least likely to have on-time deliveries, as it would have the most parts with too-low safety stock that need to be reordered from HQ. </a:t>
            </a:r>
            <a:endParaRPr lang="en-US"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287925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used multiple reports from Sidel to create one dataset to use for modeling. These reports contained sales and delivery information that was used to calculate time between order and shipment.</a:t>
            </a:r>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1440072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We can see that this distribution is skewed with several outliers. These outliers may indicate issues with the parts like availability that may cause their delivery to be delayed for more than a year. We can also see the distribution by part categorization: </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Calibri" panose="020F0502020204030204" pitchFamily="34" charset="0"/>
              </a:rPr>
              <a:t>Aside from the outliers, C parts take a bit longer to be shipped compared to A parts, which take the least amount of time. </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1252299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Overall, these were the variables we had selected for use in the models, with response variables for both linear and logistic regression. The logistic regression response is coded as 0 for late, 1 for not late.</a:t>
            </a:r>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3600795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Times New Roman" panose="02020603050405020304" pitchFamily="18" charset="0"/>
                <a:cs typeface="Calibri" panose="020F0502020204030204" pitchFamily="34" charset="0"/>
              </a:rPr>
              <a:t>For categories of ABC items, graphical summaries show OTD distributions with mean on the positive sides (meaning on average, orders are shipped either on-time or early).  However, the standard deviations are larger than the means, so there are lots of late shipments, as can be seen when viewing the boxplots.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A5D7CC-4584-7D4D-9AC5-26861B0A2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57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AA5D7CC-4584-7D4D-9AC5-26861B0A2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289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effectLst/>
                <a:latin typeface="Calibri"/>
                <a:ea typeface="MS Gothic"/>
                <a:cs typeface="Calibri"/>
              </a:rPr>
              <a:t>As seen on the 3 plots below, several outliers were found in the three-part categories.</a:t>
            </a:r>
            <a:r>
              <a:rPr lang="en-US" sz="1800">
                <a:latin typeface="Calibri"/>
                <a:ea typeface="MS Gothic"/>
                <a:cs typeface="Calibri"/>
              </a:rPr>
              <a:t> </a:t>
            </a:r>
            <a:endParaRPr lang="en-US" sz="1800">
              <a:latin typeface="Nunito" pitchFamily="2" charset="0"/>
              <a:ea typeface="MS Gothic"/>
              <a:cs typeface="Calibri"/>
            </a:endParaRPr>
          </a:p>
          <a:p>
            <a:pPr>
              <a:defRPr/>
            </a:pPr>
            <a:r>
              <a:rPr lang="en-US" sz="1800">
                <a:latin typeface="Calibri"/>
                <a:ea typeface="MS Gothic"/>
                <a:cs typeface="Calibri"/>
              </a:rPr>
              <a:t>No access to price data, so the demand/importance metrics we used for clustering were. </a:t>
            </a:r>
          </a:p>
          <a:p>
            <a:pPr>
              <a:defRPr/>
            </a:pPr>
            <a:r>
              <a:rPr lang="en-US" sz="1800">
                <a:latin typeface="Calibri"/>
                <a:ea typeface="MS Gothic"/>
                <a:cs typeface="Calibri"/>
              </a:rPr>
              <a:t>This </a:t>
            </a:r>
            <a:r>
              <a:rPr lang="en-US" sz="1800">
                <a:effectLst/>
                <a:latin typeface="Calibri"/>
                <a:ea typeface="MS Gothic"/>
                <a:cs typeface="Calibri"/>
              </a:rPr>
              <a:t>suggests that what we anticipated in out initial hypothesis regarding the size of the categorization of parts might be incorrect.</a:t>
            </a:r>
            <a:r>
              <a:rPr lang="en-US" sz="1800">
                <a:latin typeface="Calibri"/>
                <a:ea typeface="MS Gothic"/>
                <a:cs typeface="Calibri"/>
              </a:rPr>
              <a:t> </a:t>
            </a:r>
            <a:r>
              <a:rPr lang="en-US" sz="1800">
                <a:effectLst/>
                <a:latin typeface="Calibri"/>
                <a:ea typeface="MS Gothic"/>
                <a:cs typeface="Calibri"/>
              </a:rPr>
              <a:t> In addition, it is very clear the quantity of parts purchased to stock at Sidel, Inc in Georgia are not equal, being parts classified as “C” the parts the ones that are order the most quantity. </a:t>
            </a:r>
            <a:r>
              <a:rPr lang="en-US" sz="1800">
                <a:solidFill>
                  <a:srgbClr val="1F2328"/>
                </a:solidFill>
                <a:effectLst/>
                <a:latin typeface="Calibri"/>
                <a:ea typeface="Times New Roman" panose="02020603050405020304" pitchFamily="18" charset="0"/>
                <a:cs typeface="Calibri"/>
              </a:rPr>
              <a:t>It seems each category has roughly 2.5X the number of the materials in the previous category.</a:t>
            </a:r>
            <a:r>
              <a:rPr lang="en-US" sz="1800">
                <a:solidFill>
                  <a:srgbClr val="1F2328"/>
                </a:solidFill>
                <a:latin typeface="Calibri"/>
                <a:ea typeface="Times New Roman" panose="02020603050405020304" pitchFamily="18" charset="0"/>
                <a:cs typeface="Calibri"/>
              </a:rPr>
              <a:t> </a:t>
            </a:r>
            <a:endParaRPr lang="en-US" sz="1800">
              <a:effectLst/>
              <a:latin typeface="Times New Roman"/>
              <a:ea typeface="Nunito" pitchFamily="2" charset="0"/>
              <a:cs typeface="Nunito" pitchFamily="2" charset="0"/>
            </a:endParaRPr>
          </a:p>
          <a:p>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3567985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Finally we created a </a:t>
            </a:r>
            <a:r>
              <a:rPr lang="en-US" err="1">
                <a:ea typeface="Calibri"/>
                <a:cs typeface="Calibri"/>
              </a:rPr>
              <a:t>sankey</a:t>
            </a:r>
            <a:r>
              <a:rPr lang="en-US">
                <a:ea typeface="Calibri"/>
                <a:cs typeface="Calibri"/>
              </a:rPr>
              <a:t> plot to see how the parts transitioned.</a:t>
            </a:r>
            <a:endParaRPr lang="en-US"/>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318868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Tree>
    <p:extLst>
      <p:ext uri="{BB962C8B-B14F-4D97-AF65-F5344CB8AC3E}">
        <p14:creationId xmlns:p14="http://schemas.microsoft.com/office/powerpoint/2010/main" val="411419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Picture Placeholder 2">
            <a:extLst>
              <a:ext uri="{FF2B5EF4-FFF2-40B4-BE49-F238E27FC236}">
                <a16:creationId xmlns:a16="http://schemas.microsoft.com/office/drawing/2014/main" id="{7EB05746-5DE4-07B1-5611-4EEBAF38DE1E}"/>
              </a:ext>
            </a:extLst>
          </p:cNvPr>
          <p:cNvSpPr>
            <a:spLocks noGrp="1"/>
          </p:cNvSpPr>
          <p:nvPr>
            <p:ph type="pic" sz="quarter" idx="13"/>
          </p:nvPr>
        </p:nvSpPr>
        <p:spPr>
          <a:xfrm>
            <a:off x="381000" y="1425402"/>
            <a:ext cx="3074469" cy="2081855"/>
          </a:xfrm>
        </p:spPr>
        <p:txBody>
          <a:bodyPr/>
          <a:lstStyle/>
          <a:p>
            <a:endParaRPr lang="en-US"/>
          </a:p>
        </p:txBody>
      </p:sp>
      <p:sp>
        <p:nvSpPr>
          <p:cNvPr id="4" name="Picture Placeholder 2">
            <a:extLst>
              <a:ext uri="{FF2B5EF4-FFF2-40B4-BE49-F238E27FC236}">
                <a16:creationId xmlns:a16="http://schemas.microsoft.com/office/drawing/2014/main" id="{03F001E6-D6D1-A396-EE07-7790621213EA}"/>
              </a:ext>
            </a:extLst>
          </p:cNvPr>
          <p:cNvSpPr>
            <a:spLocks noGrp="1"/>
          </p:cNvSpPr>
          <p:nvPr>
            <p:ph type="pic" sz="quarter" idx="14"/>
          </p:nvPr>
        </p:nvSpPr>
        <p:spPr>
          <a:xfrm>
            <a:off x="3771394" y="1425402"/>
            <a:ext cx="3074469" cy="2081855"/>
          </a:xfrm>
        </p:spPr>
        <p:txBody>
          <a:bodyPr/>
          <a:lstStyle/>
          <a:p>
            <a:endParaRPr lang="en-US"/>
          </a:p>
        </p:txBody>
      </p:sp>
      <p:sp>
        <p:nvSpPr>
          <p:cNvPr id="5" name="Picture Placeholder 2">
            <a:extLst>
              <a:ext uri="{FF2B5EF4-FFF2-40B4-BE49-F238E27FC236}">
                <a16:creationId xmlns:a16="http://schemas.microsoft.com/office/drawing/2014/main" id="{02BD7855-1EA6-1102-5122-4BF617ED2DCB}"/>
              </a:ext>
            </a:extLst>
          </p:cNvPr>
          <p:cNvSpPr>
            <a:spLocks noGrp="1"/>
          </p:cNvSpPr>
          <p:nvPr>
            <p:ph type="pic" sz="quarter" idx="15"/>
          </p:nvPr>
        </p:nvSpPr>
        <p:spPr>
          <a:xfrm>
            <a:off x="7178140" y="1425402"/>
            <a:ext cx="3074469" cy="2081855"/>
          </a:xfrm>
        </p:spPr>
        <p:txBody>
          <a:bodyPr/>
          <a:lstStyle/>
          <a:p>
            <a:endParaRPr lang="en-US"/>
          </a:p>
        </p:txBody>
      </p:sp>
      <p:sp>
        <p:nvSpPr>
          <p:cNvPr id="6" name="Picture Placeholder 2">
            <a:extLst>
              <a:ext uri="{FF2B5EF4-FFF2-40B4-BE49-F238E27FC236}">
                <a16:creationId xmlns:a16="http://schemas.microsoft.com/office/drawing/2014/main" id="{93DB0072-B1E4-2B67-CD64-AFD0CADC50A0}"/>
              </a:ext>
            </a:extLst>
          </p:cNvPr>
          <p:cNvSpPr>
            <a:spLocks noGrp="1"/>
          </p:cNvSpPr>
          <p:nvPr>
            <p:ph type="pic" sz="quarter" idx="16"/>
          </p:nvPr>
        </p:nvSpPr>
        <p:spPr>
          <a:xfrm>
            <a:off x="381000" y="3772092"/>
            <a:ext cx="3074469" cy="2081855"/>
          </a:xfrm>
        </p:spPr>
        <p:txBody>
          <a:bodyPr/>
          <a:lstStyle/>
          <a:p>
            <a:endParaRPr lang="en-US"/>
          </a:p>
        </p:txBody>
      </p:sp>
      <p:sp>
        <p:nvSpPr>
          <p:cNvPr id="16" name="Picture Placeholder 2">
            <a:extLst>
              <a:ext uri="{FF2B5EF4-FFF2-40B4-BE49-F238E27FC236}">
                <a16:creationId xmlns:a16="http://schemas.microsoft.com/office/drawing/2014/main" id="{F12EFAB6-9D79-46A4-1400-FA689BD1831A}"/>
              </a:ext>
            </a:extLst>
          </p:cNvPr>
          <p:cNvSpPr>
            <a:spLocks noGrp="1"/>
          </p:cNvSpPr>
          <p:nvPr>
            <p:ph type="pic" sz="quarter" idx="17"/>
          </p:nvPr>
        </p:nvSpPr>
        <p:spPr>
          <a:xfrm>
            <a:off x="3771394" y="3772092"/>
            <a:ext cx="3074469" cy="2081855"/>
          </a:xfrm>
        </p:spPr>
        <p:txBody>
          <a:bodyPr/>
          <a:lstStyle/>
          <a:p>
            <a:endParaRPr lang="en-US"/>
          </a:p>
        </p:txBody>
      </p:sp>
      <p:sp>
        <p:nvSpPr>
          <p:cNvPr id="17" name="Picture Placeholder 2">
            <a:extLst>
              <a:ext uri="{FF2B5EF4-FFF2-40B4-BE49-F238E27FC236}">
                <a16:creationId xmlns:a16="http://schemas.microsoft.com/office/drawing/2014/main" id="{F8E2A34E-676C-226E-E8A6-42635E9CC189}"/>
              </a:ext>
            </a:extLst>
          </p:cNvPr>
          <p:cNvSpPr>
            <a:spLocks noGrp="1"/>
          </p:cNvSpPr>
          <p:nvPr>
            <p:ph type="pic" sz="quarter" idx="18"/>
          </p:nvPr>
        </p:nvSpPr>
        <p:spPr>
          <a:xfrm>
            <a:off x="7178140" y="3772092"/>
            <a:ext cx="3074469" cy="2081855"/>
          </a:xfrm>
        </p:spPr>
        <p:txBody>
          <a:bodyPr/>
          <a:lstStyle/>
          <a:p>
            <a:endParaRPr lang="en-US"/>
          </a:p>
        </p:txBody>
      </p:sp>
    </p:spTree>
    <p:extLst>
      <p:ext uri="{BB962C8B-B14F-4D97-AF65-F5344CB8AC3E}">
        <p14:creationId xmlns:p14="http://schemas.microsoft.com/office/powerpoint/2010/main" val="218264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642338" y="457201"/>
            <a:ext cx="716866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endParaRPr lang="en-US"/>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614203" y="457201"/>
            <a:ext cx="7196798"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AD69-3205-BCCD-4E2D-E72B1D3B18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E0D675-7591-9D83-10A1-2FEED657724E}"/>
              </a:ext>
            </a:extLst>
          </p:cNvPr>
          <p:cNvSpPr>
            <a:spLocks noGrp="1"/>
          </p:cNvSpPr>
          <p:nvPr>
            <p:ph type="dt" sz="half" idx="10"/>
          </p:nvPr>
        </p:nvSpPr>
        <p:spPr/>
        <p:txBody>
          <a:bodyPr/>
          <a:lstStyle/>
          <a:p>
            <a:endParaRPr lang="en-US"/>
          </a:p>
        </p:txBody>
      </p:sp>
      <p:sp>
        <p:nvSpPr>
          <p:cNvPr id="4" name="Slide Number Placeholder 3">
            <a:extLst>
              <a:ext uri="{FF2B5EF4-FFF2-40B4-BE49-F238E27FC236}">
                <a16:creationId xmlns:a16="http://schemas.microsoft.com/office/drawing/2014/main" id="{56C7773C-2F41-C6E1-AAB5-9601AB572047}"/>
              </a:ext>
            </a:extLst>
          </p:cNvPr>
          <p:cNvSpPr>
            <a:spLocks noGrp="1"/>
          </p:cNvSpPr>
          <p:nvPr>
            <p:ph type="sldNum" sz="quarter" idx="11"/>
          </p:nvPr>
        </p:nvSpPr>
        <p:spPr/>
        <p:txBody>
          <a:bodyPr/>
          <a:lstStyle/>
          <a:p>
            <a:fld id="{AE678206-0642-9F48-9727-6B519CB285FA}" type="slidenum">
              <a:rPr lang="en-US" smtClean="0"/>
              <a:pPr/>
              <a:t>‹#›</a:t>
            </a:fld>
            <a:endParaRPr lang="en-US"/>
          </a:p>
        </p:txBody>
      </p:sp>
      <p:sp>
        <p:nvSpPr>
          <p:cNvPr id="6" name="Chart Placeholder 5">
            <a:extLst>
              <a:ext uri="{FF2B5EF4-FFF2-40B4-BE49-F238E27FC236}">
                <a16:creationId xmlns:a16="http://schemas.microsoft.com/office/drawing/2014/main" id="{A169B0B5-D05E-C4AE-458A-3F4627989B43}"/>
              </a:ext>
            </a:extLst>
          </p:cNvPr>
          <p:cNvSpPr>
            <a:spLocks noGrp="1"/>
          </p:cNvSpPr>
          <p:nvPr>
            <p:ph type="chart" sz="quarter" idx="12"/>
          </p:nvPr>
        </p:nvSpPr>
        <p:spPr>
          <a:xfrm>
            <a:off x="381000" y="1435100"/>
            <a:ext cx="7510463" cy="4572000"/>
          </a:xfrm>
        </p:spPr>
        <p:txBody>
          <a:bodyPr/>
          <a:lstStyle/>
          <a:p>
            <a:endParaRPr lang="en-US"/>
          </a:p>
        </p:txBody>
      </p:sp>
      <p:sp>
        <p:nvSpPr>
          <p:cNvPr id="8" name="Text Placeholder 7">
            <a:extLst>
              <a:ext uri="{FF2B5EF4-FFF2-40B4-BE49-F238E27FC236}">
                <a16:creationId xmlns:a16="http://schemas.microsoft.com/office/drawing/2014/main" id="{3AA2623B-F27F-1862-1049-4ADBDCD7601C}"/>
              </a:ext>
            </a:extLst>
          </p:cNvPr>
          <p:cNvSpPr>
            <a:spLocks noGrp="1"/>
          </p:cNvSpPr>
          <p:nvPr>
            <p:ph type="body" sz="quarter" idx="13"/>
          </p:nvPr>
        </p:nvSpPr>
        <p:spPr>
          <a:xfrm>
            <a:off x="8116888" y="1435100"/>
            <a:ext cx="3694112" cy="3417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337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Full Photo">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10" name="Title Placeholder 10">
            <a:extLst>
              <a:ext uri="{FF2B5EF4-FFF2-40B4-BE49-F238E27FC236}">
                <a16:creationId xmlns:a16="http://schemas.microsoft.com/office/drawing/2014/main" id="{03435116-8EC1-A548-452A-A5744ECD0FD6}"/>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a:t>
            </a:r>
            <a:br>
              <a:rPr lang="en-US"/>
            </a:br>
            <a:r>
              <a:rPr lang="en-US"/>
              <a:t>Master title style</a:t>
            </a:r>
          </a:p>
        </p:txBody>
      </p:sp>
      <p:sp>
        <p:nvSpPr>
          <p:cNvPr id="11" name="Text Placeholder 11">
            <a:extLst>
              <a:ext uri="{FF2B5EF4-FFF2-40B4-BE49-F238E27FC236}">
                <a16:creationId xmlns:a16="http://schemas.microsoft.com/office/drawing/2014/main" id="{BE800B03-ECF5-F0B1-7514-4FC09CECE7E4}"/>
              </a:ext>
            </a:extLst>
          </p:cNvPr>
          <p:cNvSpPr>
            <a:spLocks noGrp="1"/>
          </p:cNvSpPr>
          <p:nvPr>
            <p:ph idx="1"/>
          </p:nvPr>
        </p:nvSpPr>
        <p:spPr>
          <a:xfrm>
            <a:off x="2447108" y="4441370"/>
            <a:ext cx="8906692" cy="625930"/>
          </a:xfrm>
          <a:prstGeom prst="rect">
            <a:avLst/>
          </a:prstGeom>
        </p:spPr>
        <p:txBody>
          <a:bodyPr vert="horz" lIns="91440" tIns="45720" rIns="91440" bIns="45720" rtlCol="0">
            <a:normAutofit/>
          </a:bodyPr>
          <a:lstStyle>
            <a:lvl1pPr>
              <a:defRPr>
                <a:solidFill>
                  <a:schemeClr val="bg1"/>
                </a:solidFill>
              </a:defRPr>
            </a:lvl1pPr>
          </a:lstStyle>
          <a:p>
            <a:r>
              <a:rPr lang="en-US"/>
              <a:t>Click to edit Master subtitle style</a:t>
            </a:r>
          </a:p>
        </p:txBody>
      </p:sp>
      <p:pic>
        <p:nvPicPr>
          <p:cNvPr id="3" name="Picture 2">
            <a:extLst>
              <a:ext uri="{FF2B5EF4-FFF2-40B4-BE49-F238E27FC236}">
                <a16:creationId xmlns:a16="http://schemas.microsoft.com/office/drawing/2014/main" id="{CAA14450-E163-A0FB-AE33-14F2CE668DE1}"/>
              </a:ext>
            </a:extLst>
          </p:cNvPr>
          <p:cNvPicPr>
            <a:picLocks noChangeAspect="1"/>
          </p:cNvPicPr>
          <p:nvPr userDrawn="1"/>
        </p:nvPicPr>
        <p:blipFill rotWithShape="1">
          <a:blip r:embed="rId3"/>
          <a:srcRect t="73770"/>
          <a:stretch/>
        </p:blipFill>
        <p:spPr>
          <a:xfrm>
            <a:off x="1" y="5059179"/>
            <a:ext cx="12191999" cy="1798821"/>
          </a:xfrm>
          <a:prstGeom prst="rect">
            <a:avLst/>
          </a:prstGeom>
        </p:spPr>
      </p:pic>
    </p:spTree>
    <p:extLst>
      <p:ext uri="{BB962C8B-B14F-4D97-AF65-F5344CB8AC3E}">
        <p14:creationId xmlns:p14="http://schemas.microsoft.com/office/powerpoint/2010/main" val="270430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s - Pla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5FCBB805-91EF-D0F1-B5CA-BCA3290EA431}"/>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4281372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s - Kende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28D4045A-E327-4892-6A89-6CBE5583D417}"/>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366797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s - Tech Tow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6B75A76D-59A5-A55D-8427-D310560791ED}"/>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781624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s - Wre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Placeholder 10">
            <a:extLst>
              <a:ext uri="{FF2B5EF4-FFF2-40B4-BE49-F238E27FC236}">
                <a16:creationId xmlns:a16="http://schemas.microsoft.com/office/drawing/2014/main" id="{E3126A54-2183-1E0F-7A09-1B69C88EFBF2}"/>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Tree>
    <p:extLst>
      <p:ext uri="{BB962C8B-B14F-4D97-AF65-F5344CB8AC3E}">
        <p14:creationId xmlns:p14="http://schemas.microsoft.com/office/powerpoint/2010/main" val="168068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2046095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image" Target="../media/image8.png"/><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1C16630-5558-9114-4463-47E138DB6255}"/>
              </a:ext>
            </a:extLst>
          </p:cNvPr>
          <p:cNvSpPr txBox="1">
            <a:spLocks/>
          </p:cNvSpPr>
          <p:nvPr userDrawn="1"/>
        </p:nvSpPr>
        <p:spPr>
          <a:xfrm>
            <a:off x="2447108" y="1680753"/>
            <a:ext cx="8682445" cy="2760617"/>
          </a:xfrm>
          <a:prstGeom prst="rect">
            <a:avLst/>
          </a:prstGeom>
        </p:spPr>
        <p:txBody>
          <a:bodyPr anchor="ctr" anchorCtr="0">
            <a:normAutofit/>
          </a:bodyPr>
          <a:lstStyle>
            <a:lvl1pPr algn="l"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11" name="Title Placeholder 10">
            <a:extLst>
              <a:ext uri="{FF2B5EF4-FFF2-40B4-BE49-F238E27FC236}">
                <a16:creationId xmlns:a16="http://schemas.microsoft.com/office/drawing/2014/main" id="{3552819F-CE1E-70EB-07B5-3B61D2578A1C}"/>
              </a:ext>
            </a:extLst>
          </p:cNvPr>
          <p:cNvSpPr>
            <a:spLocks noGrp="1"/>
          </p:cNvSpPr>
          <p:nvPr>
            <p:ph type="title"/>
          </p:nvPr>
        </p:nvSpPr>
        <p:spPr>
          <a:xfrm>
            <a:off x="2447108" y="1846217"/>
            <a:ext cx="8906692" cy="2595153"/>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12" name="Text Placeholder 11">
            <a:extLst>
              <a:ext uri="{FF2B5EF4-FFF2-40B4-BE49-F238E27FC236}">
                <a16:creationId xmlns:a16="http://schemas.microsoft.com/office/drawing/2014/main" id="{CBD913C0-CC86-E0C0-B503-69104064ECF7}"/>
              </a:ext>
            </a:extLst>
          </p:cNvPr>
          <p:cNvSpPr>
            <a:spLocks noGrp="1"/>
          </p:cNvSpPr>
          <p:nvPr>
            <p:ph type="body" idx="1"/>
          </p:nvPr>
        </p:nvSpPr>
        <p:spPr>
          <a:xfrm>
            <a:off x="2447108" y="4441370"/>
            <a:ext cx="8906692" cy="625930"/>
          </a:xfrm>
          <a:prstGeom prst="rect">
            <a:avLst/>
          </a:prstGeom>
        </p:spPr>
        <p:txBody>
          <a:bodyPr vert="horz" lIns="91440" tIns="45720" rIns="91440" bIns="45720" rtlCol="0">
            <a:normAutofit/>
          </a:bodyPr>
          <a:lstStyle/>
          <a:p>
            <a:r>
              <a:rPr lang="en-US"/>
              <a:t>Click to edit Master subtitle style</a:t>
            </a:r>
          </a:p>
        </p:txBody>
      </p:sp>
      <p:sp>
        <p:nvSpPr>
          <p:cNvPr id="2" name="MSIPCMContentMarking" descr="{&quot;HashCode&quot;:238546008,&quot;Placement&quot;:&quot;Footer&quot;,&quot;Top&quot;:524.1047,&quot;Left&quot;:458.909119,&quot;SlideWidth&quot;:960,&quot;SlideHeight&quot;:540}">
            <a:extLst>
              <a:ext uri="{FF2B5EF4-FFF2-40B4-BE49-F238E27FC236}">
                <a16:creationId xmlns:a16="http://schemas.microsoft.com/office/drawing/2014/main" id="{D5EC522A-4CDC-F89E-BA98-5437C57E4710}"/>
              </a:ext>
            </a:extLst>
          </p:cNvPr>
          <p:cNvSpPr txBox="1"/>
          <p:nvPr userDrawn="1"/>
        </p:nvSpPr>
        <p:spPr>
          <a:xfrm>
            <a:off x="5828146" y="6656129"/>
            <a:ext cx="535708"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7F7F7F"/>
                </a:solidFill>
                <a:latin typeface="Arial" panose="020B0604020202020204" pitchFamily="34" charset="0"/>
              </a:rPr>
              <a:t>General</a:t>
            </a:r>
          </a:p>
        </p:txBody>
      </p:sp>
    </p:spTree>
    <p:extLst>
      <p:ext uri="{BB962C8B-B14F-4D97-AF65-F5344CB8AC3E}">
        <p14:creationId xmlns:p14="http://schemas.microsoft.com/office/powerpoint/2010/main" val="2336126548"/>
      </p:ext>
    </p:extLst>
  </p:cSld>
  <p:clrMap bg1="lt1" tx1="dk1" bg2="lt2" tx2="dk2" accent1="accent1" accent2="accent2" accent3="accent3" accent4="accent4" accent5="accent5" accent6="accent6" hlink="hlink" folHlink="folHlink"/>
  <p:sldLayoutIdLst>
    <p:sldLayoutId id="2147483696" r:id="rId1"/>
    <p:sldLayoutId id="2147483707" r:id="rId2"/>
  </p:sldLayoutIdLst>
  <p:hf hdr="0" ftr="0" dt="0"/>
  <p:txStyles>
    <p:titleStyle>
      <a:lvl1pPr algn="l"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0" indent="0" algn="l" defTabSz="342900" rtl="0" eaLnBrk="1" latinLnBrk="0" hangingPunct="1">
        <a:spcBef>
          <a:spcPct val="20000"/>
        </a:spcBef>
        <a:buFont typeface="Arial"/>
        <a:buNone/>
        <a:defRPr sz="1800" kern="1200">
          <a:solidFill>
            <a:srgbClr val="B3A369"/>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555A20D-930F-A185-C845-C95F4365004A}"/>
              </a:ext>
            </a:extLst>
          </p:cNvPr>
          <p:cNvSpPr txBox="1">
            <a:spLocks/>
          </p:cNvSpPr>
          <p:nvPr userDrawn="1"/>
        </p:nvSpPr>
        <p:spPr>
          <a:xfrm>
            <a:off x="1746069" y="2137954"/>
            <a:ext cx="8699862" cy="2582091"/>
          </a:xfrm>
          <a:prstGeom prst="rect">
            <a:avLst/>
          </a:prstGeom>
        </p:spPr>
        <p:txBody>
          <a:bodyPr anchor="ctr" anchorCtr="0">
            <a:normAutofit/>
          </a:bodyPr>
          <a:lstStyle>
            <a:lvl1pPr algn="ctr" defTabSz="342900" rtl="0" eaLnBrk="1" latinLnBrk="0" hangingPunct="1">
              <a:lnSpc>
                <a:spcPct val="100000"/>
              </a:lnSpc>
              <a:spcBef>
                <a:spcPct val="0"/>
              </a:spcBef>
              <a:buNone/>
              <a:defRPr sz="6000" b="1" i="0" kern="120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4" name="Title Placeholder 10">
            <a:extLst>
              <a:ext uri="{FF2B5EF4-FFF2-40B4-BE49-F238E27FC236}">
                <a16:creationId xmlns:a16="http://schemas.microsoft.com/office/drawing/2014/main" id="{C83A85DD-FCD4-4A59-0F3C-B8F9FA03085F}"/>
              </a:ext>
            </a:extLst>
          </p:cNvPr>
          <p:cNvSpPr>
            <a:spLocks noGrp="1"/>
          </p:cNvSpPr>
          <p:nvPr>
            <p:ph type="title"/>
          </p:nvPr>
        </p:nvSpPr>
        <p:spPr>
          <a:xfrm>
            <a:off x="1642654" y="1948985"/>
            <a:ext cx="8906692" cy="2960028"/>
          </a:xfrm>
          <a:prstGeom prst="rect">
            <a:avLst/>
          </a:prstGeom>
        </p:spPr>
        <p:txBody>
          <a:bodyPr vert="horz" lIns="91440" tIns="45720" rIns="91440" bIns="45720" rtlCol="0" anchor="ctr">
            <a:normAutofit/>
          </a:bodyPr>
          <a:lstStyle/>
          <a:p>
            <a:r>
              <a:rPr lang="en-US"/>
              <a:t>Click to edit </a:t>
            </a:r>
            <a:br>
              <a:rPr lang="en-US"/>
            </a:br>
            <a:r>
              <a:rPr lang="en-US"/>
              <a:t>Master title style</a:t>
            </a:r>
          </a:p>
        </p:txBody>
      </p:sp>
      <p:sp>
        <p:nvSpPr>
          <p:cNvPr id="2" name="MSIPCMContentMarking" descr="{&quot;HashCode&quot;:238546008,&quot;Placement&quot;:&quot;Footer&quot;,&quot;Top&quot;:524.1047,&quot;Left&quot;:458.909119,&quot;SlideWidth&quot;:960,&quot;SlideHeight&quot;:540}">
            <a:extLst>
              <a:ext uri="{FF2B5EF4-FFF2-40B4-BE49-F238E27FC236}">
                <a16:creationId xmlns:a16="http://schemas.microsoft.com/office/drawing/2014/main" id="{AAC67E8D-66F4-FD05-A917-0D7CC0E7EC0A}"/>
              </a:ext>
            </a:extLst>
          </p:cNvPr>
          <p:cNvSpPr txBox="1"/>
          <p:nvPr userDrawn="1"/>
        </p:nvSpPr>
        <p:spPr>
          <a:xfrm>
            <a:off x="5828146" y="6656129"/>
            <a:ext cx="535708"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7F7F7F"/>
                </a:solidFill>
                <a:latin typeface="Arial" panose="020B0604020202020204" pitchFamily="34" charset="0"/>
              </a:rPr>
              <a:t>General</a:t>
            </a:r>
          </a:p>
        </p:txBody>
      </p:sp>
    </p:spTree>
    <p:extLst>
      <p:ext uri="{BB962C8B-B14F-4D97-AF65-F5344CB8AC3E}">
        <p14:creationId xmlns:p14="http://schemas.microsoft.com/office/powerpoint/2010/main" val="426583652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Lst>
  <p:hf hdr="0" ftr="0" dt="0"/>
  <p:txStyles>
    <p:titleStyle>
      <a:lvl1pPr algn="ctr" defTabSz="342900" rtl="0" eaLnBrk="1" latinLnBrk="0" hangingPunct="1">
        <a:spcBef>
          <a:spcPct val="0"/>
        </a:spcBef>
        <a:buNone/>
        <a:defRPr sz="6000" b="1" i="0" kern="1200">
          <a:solidFill>
            <a:schemeClr val="tx1"/>
          </a:solidFill>
          <a:latin typeface="Roboto" panose="02000000000000000000" pitchFamily="2" charset="0"/>
          <a:ea typeface="Roboto" panose="02000000000000000000" pitchFamily="2" charset="0"/>
          <a:cs typeface="Roboto" panose="02000000000000000000" pitchFamily="2" charset="0"/>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29999" cy="4225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1408329" y="6182540"/>
            <a:ext cx="1546654"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381000" y="6182540"/>
            <a:ext cx="916577" cy="365125"/>
          </a:xfrm>
          <a:prstGeom prst="rect">
            <a:avLst/>
          </a:prstGeom>
        </p:spPr>
        <p:txBody>
          <a:bodyPr vert="horz" lIns="91440" tIns="45720" rIns="91440" bIns="45720" rtlCol="0" anchor="ctr"/>
          <a:lstStyle>
            <a:lvl1pPr algn="l">
              <a:defRPr sz="1200">
                <a:solidFill>
                  <a:schemeClr val="tx1">
                    <a:tint val="75000"/>
                  </a:schemeClr>
                </a:solidFill>
                <a:latin typeface="Roboto" panose="02000000000000000000" pitchFamily="2" charset="0"/>
                <a:ea typeface="Roboto" panose="02000000000000000000" pitchFamily="2" charset="0"/>
                <a:cs typeface="Roboto" panose="02000000000000000000" pitchFamily="2" charset="0"/>
              </a:defRPr>
            </a:lvl1pPr>
          </a:lstStyle>
          <a:p>
            <a:fld id="{AE678206-0642-9F48-9727-6B519CB285FA}" type="slidenum">
              <a:rPr lang="en-US" smtClean="0"/>
              <a:pPr/>
              <a:t>‹#›</a:t>
            </a:fld>
            <a:endParaRPr lang="en-US"/>
          </a:p>
        </p:txBody>
      </p:sp>
      <p:sp>
        <p:nvSpPr>
          <p:cNvPr id="5" name="MSIPCMContentMarking" descr="{&quot;HashCode&quot;:238546008,&quot;Placement&quot;:&quot;Footer&quot;,&quot;Top&quot;:524.1047,&quot;Left&quot;:458.909119,&quot;SlideWidth&quot;:960,&quot;SlideHeight&quot;:540}">
            <a:extLst>
              <a:ext uri="{FF2B5EF4-FFF2-40B4-BE49-F238E27FC236}">
                <a16:creationId xmlns:a16="http://schemas.microsoft.com/office/drawing/2014/main" id="{77F24A4B-A13B-7403-7BE4-5BF583D161DA}"/>
              </a:ext>
            </a:extLst>
          </p:cNvPr>
          <p:cNvSpPr txBox="1"/>
          <p:nvPr userDrawn="1"/>
        </p:nvSpPr>
        <p:spPr>
          <a:xfrm>
            <a:off x="5828146" y="6656129"/>
            <a:ext cx="535708" cy="201870"/>
          </a:xfrm>
          <a:prstGeom prst="rect">
            <a:avLst/>
          </a:prstGeom>
          <a:noFill/>
        </p:spPr>
        <p:txBody>
          <a:bodyPr vert="horz" wrap="square" lIns="0" tIns="0" rIns="0" bIns="0" rtlCol="0" anchor="ctr" anchorCtr="1">
            <a:spAutoFit/>
          </a:bodyPr>
          <a:lstStyle/>
          <a:p>
            <a:pPr algn="ctr">
              <a:spcBef>
                <a:spcPts val="0"/>
              </a:spcBef>
              <a:spcAft>
                <a:spcPts val="0"/>
              </a:spcAft>
            </a:pPr>
            <a:r>
              <a:rPr lang="en-US" sz="700">
                <a:solidFill>
                  <a:srgbClr val="7F7F7F"/>
                </a:solidFill>
                <a:latin typeface="Arial" panose="020B0604020202020204" pitchFamily="34" charset="0"/>
              </a:rPr>
              <a:t>General</a:t>
            </a:r>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93" r:id="rId4"/>
    <p:sldLayoutId id="2147483690" r:id="rId5"/>
    <p:sldLayoutId id="2147483691" r:id="rId6"/>
    <p:sldLayoutId id="2147483692" r:id="rId7"/>
    <p:sldLayoutId id="2147483694" r:id="rId8"/>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1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ACC4-8BA4-D145-6D28-7181D4BBF84B}"/>
              </a:ext>
            </a:extLst>
          </p:cNvPr>
          <p:cNvSpPr>
            <a:spLocks noGrp="1"/>
          </p:cNvSpPr>
          <p:nvPr>
            <p:ph type="title"/>
          </p:nvPr>
        </p:nvSpPr>
        <p:spPr/>
        <p:txBody>
          <a:bodyPr/>
          <a:lstStyle/>
          <a:p>
            <a:r>
              <a:rPr lang="en-US"/>
              <a:t>Final Report MGMT 6203</a:t>
            </a:r>
          </a:p>
        </p:txBody>
      </p:sp>
      <p:sp>
        <p:nvSpPr>
          <p:cNvPr id="5" name="Content Placeholder 4">
            <a:extLst>
              <a:ext uri="{FF2B5EF4-FFF2-40B4-BE49-F238E27FC236}">
                <a16:creationId xmlns:a16="http://schemas.microsoft.com/office/drawing/2014/main" id="{4D5AB31A-C908-4EE0-D056-2679E0B73A25}"/>
              </a:ext>
            </a:extLst>
          </p:cNvPr>
          <p:cNvSpPr>
            <a:spLocks noGrp="1"/>
          </p:cNvSpPr>
          <p:nvPr>
            <p:ph idx="1"/>
          </p:nvPr>
        </p:nvSpPr>
        <p:spPr/>
        <p:txBody>
          <a:bodyPr/>
          <a:lstStyle/>
          <a:p>
            <a:r>
              <a:rPr lang="en-US"/>
              <a:t>James Lee, Emma Coates, Nora Perotti, Liam Nguyen, Cassidy Lee</a:t>
            </a:r>
          </a:p>
        </p:txBody>
      </p:sp>
    </p:spTree>
    <p:extLst>
      <p:ext uri="{BB962C8B-B14F-4D97-AF65-F5344CB8AC3E}">
        <p14:creationId xmlns:p14="http://schemas.microsoft.com/office/powerpoint/2010/main" val="386255832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DFE2-5A9F-E1FD-1F15-5624D86A6BDC}"/>
              </a:ext>
            </a:extLst>
          </p:cNvPr>
          <p:cNvSpPr>
            <a:spLocks noGrp="1"/>
          </p:cNvSpPr>
          <p:nvPr>
            <p:ph type="title"/>
          </p:nvPr>
        </p:nvSpPr>
        <p:spPr>
          <a:xfrm>
            <a:off x="381001" y="457200"/>
            <a:ext cx="3932767" cy="943305"/>
          </a:xfrm>
        </p:spPr>
        <p:txBody>
          <a:bodyPr/>
          <a:lstStyle/>
          <a:p>
            <a:r>
              <a:rPr lang="en-US">
                <a:latin typeface="Roboto"/>
                <a:ea typeface="Roboto"/>
                <a:cs typeface="Roboto"/>
              </a:rPr>
              <a:t>K-means</a:t>
            </a:r>
            <a:endParaRPr lang="en-US"/>
          </a:p>
        </p:txBody>
      </p:sp>
      <p:pic>
        <p:nvPicPr>
          <p:cNvPr id="6" name="Picture 6" descr="A diagram with different colored squares&#10;&#10;Description automatically generated">
            <a:extLst>
              <a:ext uri="{FF2B5EF4-FFF2-40B4-BE49-F238E27FC236}">
                <a16:creationId xmlns:a16="http://schemas.microsoft.com/office/drawing/2014/main" id="{FD7AD606-DFDC-356D-07D3-835D27FE3B47}"/>
              </a:ext>
            </a:extLst>
          </p:cNvPr>
          <p:cNvPicPr>
            <a:picLocks noGrp="1" noChangeAspect="1"/>
          </p:cNvPicPr>
          <p:nvPr>
            <p:ph idx="1"/>
          </p:nvPr>
        </p:nvPicPr>
        <p:blipFill>
          <a:blip r:embed="rId2"/>
          <a:stretch>
            <a:fillRect/>
          </a:stretch>
        </p:blipFill>
        <p:spPr>
          <a:xfrm>
            <a:off x="4077409" y="1823267"/>
            <a:ext cx="8193420" cy="4116893"/>
          </a:xfrm>
        </p:spPr>
      </p:pic>
      <p:sp>
        <p:nvSpPr>
          <p:cNvPr id="4" name="Text Placeholder 3">
            <a:extLst>
              <a:ext uri="{FF2B5EF4-FFF2-40B4-BE49-F238E27FC236}">
                <a16:creationId xmlns:a16="http://schemas.microsoft.com/office/drawing/2014/main" id="{791CBB22-DB89-E4E7-F2CA-E45D2F714E93}"/>
              </a:ext>
            </a:extLst>
          </p:cNvPr>
          <p:cNvSpPr>
            <a:spLocks noGrp="1"/>
          </p:cNvSpPr>
          <p:nvPr>
            <p:ph type="body" sz="half" idx="2"/>
          </p:nvPr>
        </p:nvSpPr>
        <p:spPr>
          <a:xfrm>
            <a:off x="381001" y="1447160"/>
            <a:ext cx="3932767" cy="4421828"/>
          </a:xfrm>
        </p:spPr>
        <p:txBody>
          <a:bodyPr vert="horz" lIns="91440" tIns="45720" rIns="91440" bIns="45720" rtlCol="0" anchor="t">
            <a:normAutofit/>
          </a:bodyPr>
          <a:lstStyle/>
          <a:p>
            <a:pPr marL="285750" indent="-285750">
              <a:buChar char="•"/>
            </a:pPr>
            <a:r>
              <a:rPr lang="en-US" sz="2400">
                <a:latin typeface="Roboto"/>
                <a:ea typeface="Roboto"/>
                <a:cs typeface="Roboto"/>
              </a:rPr>
              <a:t>After K-means clustering</a:t>
            </a:r>
          </a:p>
          <a:p>
            <a:pPr marL="285750" indent="-285750">
              <a:buChar char="•"/>
            </a:pPr>
            <a:r>
              <a:rPr lang="en-US" sz="2400">
                <a:latin typeface="Roboto"/>
                <a:ea typeface="Roboto"/>
                <a:cs typeface="Roboto"/>
              </a:rPr>
              <a:t>Fewer outliers and less metric overlap between A, B, and C. </a:t>
            </a:r>
            <a:endParaRPr lang="en-US">
              <a:latin typeface="Roboto"/>
              <a:ea typeface="Roboto"/>
              <a:cs typeface="Roboto"/>
            </a:endParaRPr>
          </a:p>
        </p:txBody>
      </p:sp>
      <p:sp>
        <p:nvSpPr>
          <p:cNvPr id="5" name="Slide Number Placeholder 4">
            <a:extLst>
              <a:ext uri="{FF2B5EF4-FFF2-40B4-BE49-F238E27FC236}">
                <a16:creationId xmlns:a16="http://schemas.microsoft.com/office/drawing/2014/main" id="{21A9EDCC-4F74-09CA-B7F9-6AE9366BDAF4}"/>
              </a:ext>
            </a:extLst>
          </p:cNvPr>
          <p:cNvSpPr>
            <a:spLocks noGrp="1"/>
          </p:cNvSpPr>
          <p:nvPr>
            <p:ph type="sldNum" sz="quarter" idx="12"/>
          </p:nvPr>
        </p:nvSpPr>
        <p:spPr/>
        <p:txBody>
          <a:bodyPr/>
          <a:lstStyle/>
          <a:p>
            <a:fld id="{AE678206-0642-9F48-9727-6B519CB285FA}" type="slidenum">
              <a:rPr lang="en-US" smtClean="0"/>
              <a:t>10</a:t>
            </a:fld>
            <a:endParaRPr lang="en-US"/>
          </a:p>
        </p:txBody>
      </p:sp>
      <p:pic>
        <p:nvPicPr>
          <p:cNvPr id="7" name="Picture 7" descr="A diagram of a cube with numbers and a red and blue line&#10;&#10;Description automatically generated">
            <a:extLst>
              <a:ext uri="{FF2B5EF4-FFF2-40B4-BE49-F238E27FC236}">
                <a16:creationId xmlns:a16="http://schemas.microsoft.com/office/drawing/2014/main" id="{1FA3FF19-3A0F-06C8-96DD-43560DCDE3D1}"/>
              </a:ext>
            </a:extLst>
          </p:cNvPr>
          <p:cNvPicPr>
            <a:picLocks noChangeAspect="1"/>
          </p:cNvPicPr>
          <p:nvPr/>
        </p:nvPicPr>
        <p:blipFill>
          <a:blip r:embed="rId3"/>
          <a:stretch>
            <a:fillRect/>
          </a:stretch>
        </p:blipFill>
        <p:spPr>
          <a:xfrm>
            <a:off x="664779" y="3160855"/>
            <a:ext cx="3045372" cy="2782876"/>
          </a:xfrm>
          <a:prstGeom prst="rect">
            <a:avLst/>
          </a:prstGeom>
        </p:spPr>
      </p:pic>
    </p:spTree>
    <p:extLst>
      <p:ext uri="{BB962C8B-B14F-4D97-AF65-F5344CB8AC3E}">
        <p14:creationId xmlns:p14="http://schemas.microsoft.com/office/powerpoint/2010/main" val="365570051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B7F3-9135-C4C7-D335-79E56BF27569}"/>
              </a:ext>
            </a:extLst>
          </p:cNvPr>
          <p:cNvSpPr>
            <a:spLocks noGrp="1"/>
          </p:cNvSpPr>
          <p:nvPr>
            <p:ph type="title"/>
          </p:nvPr>
        </p:nvSpPr>
        <p:spPr>
          <a:xfrm>
            <a:off x="381001" y="627961"/>
            <a:ext cx="3932767" cy="721078"/>
          </a:xfrm>
        </p:spPr>
        <p:txBody>
          <a:bodyPr anchor="b">
            <a:normAutofit/>
          </a:bodyPr>
          <a:lstStyle/>
          <a:p>
            <a:r>
              <a:rPr lang="en-US"/>
              <a:t>K-means</a:t>
            </a:r>
          </a:p>
        </p:txBody>
      </p:sp>
      <p:sp>
        <p:nvSpPr>
          <p:cNvPr id="4" name="Content Placeholder 3">
            <a:extLst>
              <a:ext uri="{FF2B5EF4-FFF2-40B4-BE49-F238E27FC236}">
                <a16:creationId xmlns:a16="http://schemas.microsoft.com/office/drawing/2014/main" id="{D0B603DB-23F7-9157-0A02-0765BF8D5C23}"/>
              </a:ext>
            </a:extLst>
          </p:cNvPr>
          <p:cNvSpPr>
            <a:spLocks noGrp="1"/>
          </p:cNvSpPr>
          <p:nvPr>
            <p:ph type="body" sz="half" idx="2"/>
          </p:nvPr>
        </p:nvSpPr>
        <p:spPr>
          <a:xfrm>
            <a:off x="380999" y="1349040"/>
            <a:ext cx="4257102" cy="4324647"/>
          </a:xfrm>
        </p:spPr>
        <p:txBody>
          <a:bodyPr vert="horz" lIns="91440" tIns="45720" rIns="91440" bIns="45720" rtlCol="0" anchor="t">
            <a:normAutofit/>
          </a:bodyPr>
          <a:lstStyle/>
          <a:p>
            <a:pPr marL="285750" indent="-285750">
              <a:buFont typeface="Arial" panose="020B0604020202020204" pitchFamily="34" charset="0"/>
              <a:buChar char="•"/>
            </a:pPr>
            <a:r>
              <a:rPr lang="en-US" sz="2600">
                <a:latin typeface="Calibri"/>
                <a:ea typeface="Times New Roman" panose="02020603050405020304" pitchFamily="18" charset="0"/>
                <a:cs typeface="Roboto"/>
              </a:rPr>
              <a:t>Ne</a:t>
            </a:r>
            <a:r>
              <a:rPr lang="en-US" sz="2600">
                <a:effectLst/>
                <a:latin typeface="Calibri"/>
                <a:ea typeface="Times New Roman" panose="02020603050405020304" pitchFamily="18" charset="0"/>
                <a:cs typeface="Roboto"/>
              </a:rPr>
              <a:t>w clusters were about 24.42% different from Sidel’s original groupings.</a:t>
            </a:r>
          </a:p>
          <a:p>
            <a:pPr marL="285750" indent="-285750">
              <a:buFont typeface="Arial" panose="020B0604020202020204" pitchFamily="34" charset="0"/>
              <a:buChar char="•"/>
            </a:pPr>
            <a:r>
              <a:rPr lang="en-US" sz="2600">
                <a:latin typeface="Calibri" panose="020F0502020204030204" pitchFamily="34" charset="0"/>
                <a:ea typeface="Times New Roman" panose="02020603050405020304" pitchFamily="18" charset="0"/>
              </a:rPr>
              <a:t>L</a:t>
            </a:r>
            <a:r>
              <a:rPr lang="en-US" sz="2600">
                <a:effectLst/>
                <a:latin typeface="Calibri" panose="020F0502020204030204" pitchFamily="34" charset="0"/>
                <a:ea typeface="Times New Roman" panose="02020603050405020304" pitchFamily="18" charset="0"/>
              </a:rPr>
              <a:t>ogistic regression model may not clearly show an effect from incorrect ABC categorization</a:t>
            </a:r>
          </a:p>
          <a:p>
            <a:pPr marL="285750" indent="-285750">
              <a:buFont typeface="Arial" panose="020B0604020202020204" pitchFamily="34" charset="0"/>
              <a:buChar char="•"/>
            </a:pPr>
            <a:endParaRPr lang="en-US" sz="2600">
              <a:effectLst/>
              <a:latin typeface="Times New Roman"/>
              <a:ea typeface="Calibri" panose="020F0502020204030204" pitchFamily="34" charset="0"/>
              <a:cs typeface="Calibri"/>
            </a:endParaRPr>
          </a:p>
          <a:p>
            <a:pPr marL="285750" indent="-285750">
              <a:buFont typeface="Arial" panose="020B0604020202020204" pitchFamily="34" charset="0"/>
              <a:buChar char="•"/>
            </a:pPr>
            <a:endParaRPr lang="en-US" sz="2900"/>
          </a:p>
        </p:txBody>
      </p:sp>
      <p:pic>
        <p:nvPicPr>
          <p:cNvPr id="8" name="Picture 7">
            <a:extLst>
              <a:ext uri="{FF2B5EF4-FFF2-40B4-BE49-F238E27FC236}">
                <a16:creationId xmlns:a16="http://schemas.microsoft.com/office/drawing/2014/main" id="{064DD44D-C1C2-6B63-49FF-CDC6BE63F3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1893" y="528673"/>
            <a:ext cx="5575008" cy="5523768"/>
          </a:xfrm>
          <a:prstGeom prst="rect">
            <a:avLst/>
          </a:prstGeom>
          <a:noFill/>
          <a:ln>
            <a:noFill/>
          </a:ln>
        </p:spPr>
      </p:pic>
      <p:sp>
        <p:nvSpPr>
          <p:cNvPr id="3" name="Slide Number Placeholder 2">
            <a:extLst>
              <a:ext uri="{FF2B5EF4-FFF2-40B4-BE49-F238E27FC236}">
                <a16:creationId xmlns:a16="http://schemas.microsoft.com/office/drawing/2014/main" id="{678D20DE-D67D-DD6E-9675-3DAAF6D96428}"/>
              </a:ext>
            </a:extLst>
          </p:cNvPr>
          <p:cNvSpPr>
            <a:spLocks noGrp="1"/>
          </p:cNvSpPr>
          <p:nvPr>
            <p:ph type="sldNum" sz="quarter" idx="12"/>
          </p:nvPr>
        </p:nvSpPr>
        <p:spPr/>
        <p:txBody>
          <a:bodyPr/>
          <a:lstStyle/>
          <a:p>
            <a:fld id="{AE678206-0642-9F48-9727-6B519CB285FA}" type="slidenum">
              <a:rPr lang="en-US" smtClean="0"/>
              <a:t>11</a:t>
            </a:fld>
            <a:endParaRPr lang="en-US"/>
          </a:p>
        </p:txBody>
      </p:sp>
    </p:spTree>
    <p:extLst>
      <p:ext uri="{BB962C8B-B14F-4D97-AF65-F5344CB8AC3E}">
        <p14:creationId xmlns:p14="http://schemas.microsoft.com/office/powerpoint/2010/main" val="417530857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AD8B-BBE5-48F8-D55C-723C520E9052}"/>
              </a:ext>
            </a:extLst>
          </p:cNvPr>
          <p:cNvSpPr>
            <a:spLocks noGrp="1"/>
          </p:cNvSpPr>
          <p:nvPr>
            <p:ph type="title"/>
          </p:nvPr>
        </p:nvSpPr>
        <p:spPr>
          <a:xfrm>
            <a:off x="444376" y="565762"/>
            <a:ext cx="3665898" cy="846499"/>
          </a:xfrm>
        </p:spPr>
        <p:txBody>
          <a:bodyPr>
            <a:normAutofit fontScale="90000"/>
          </a:bodyPr>
          <a:lstStyle/>
          <a:p>
            <a:r>
              <a:rPr lang="en-US">
                <a:latin typeface="Roboto"/>
                <a:ea typeface="Roboto"/>
                <a:cs typeface="Roboto"/>
              </a:rPr>
              <a:t>Logistic Regression</a:t>
            </a:r>
          </a:p>
        </p:txBody>
      </p:sp>
      <p:sp>
        <p:nvSpPr>
          <p:cNvPr id="4" name="Text Placeholder 3">
            <a:extLst>
              <a:ext uri="{FF2B5EF4-FFF2-40B4-BE49-F238E27FC236}">
                <a16:creationId xmlns:a16="http://schemas.microsoft.com/office/drawing/2014/main" id="{06039A0B-B502-995F-BA13-751D06D66FD3}"/>
              </a:ext>
            </a:extLst>
          </p:cNvPr>
          <p:cNvSpPr>
            <a:spLocks noGrp="1"/>
          </p:cNvSpPr>
          <p:nvPr>
            <p:ph type="body" sz="half" idx="2"/>
          </p:nvPr>
        </p:nvSpPr>
        <p:spPr>
          <a:xfrm>
            <a:off x="381001" y="1484769"/>
            <a:ext cx="4197686" cy="4384220"/>
          </a:xfrm>
        </p:spPr>
        <p:txBody>
          <a:bodyPr/>
          <a:lstStyle/>
          <a:p>
            <a:pPr marL="285750" indent="-285750">
              <a:buFont typeface="Arial" panose="020B0604020202020204" pitchFamily="34" charset="0"/>
              <a:buChar char="•"/>
            </a:pPr>
            <a:r>
              <a:rPr lang="en-US" sz="1900">
                <a:effectLst/>
                <a:latin typeface="Calibri" panose="020F0502020204030204" pitchFamily="34" charset="0"/>
                <a:ea typeface="Times New Roman" panose="02020603050405020304" pitchFamily="18" charset="0"/>
                <a:cs typeface="Nunito" pitchFamily="2" charset="0"/>
              </a:rPr>
              <a:t>Model used to help predict and explain independent variables impact to the dependent variable (OTD). </a:t>
            </a:r>
            <a:endParaRPr lang="en-US" sz="1900">
              <a:latin typeface="Calibri" panose="020F0502020204030204" pitchFamily="34" charset="0"/>
              <a:ea typeface="Times New Roman" panose="02020603050405020304" pitchFamily="18" charset="0"/>
              <a:cs typeface="Nunito" pitchFamily="2" charset="0"/>
            </a:endParaRPr>
          </a:p>
          <a:p>
            <a:pPr marL="285750" indent="-285750">
              <a:buFont typeface="Arial" panose="020B0604020202020204" pitchFamily="34" charset="0"/>
              <a:buChar char="•"/>
            </a:pPr>
            <a:r>
              <a:rPr lang="en-US" sz="1700">
                <a:latin typeface="Calibri" panose="020F0502020204030204" pitchFamily="34" charset="0"/>
                <a:ea typeface="Times New Roman" panose="02020603050405020304" pitchFamily="18" charset="0"/>
                <a:cs typeface="Nunito" pitchFamily="2" charset="0"/>
              </a:rPr>
              <a:t>OTD is positively correlated with safety stock and negatively correlated with quantities for delivery. </a:t>
            </a:r>
          </a:p>
          <a:p>
            <a:pPr marL="285750" indent="-285750">
              <a:buFont typeface="Arial" panose="020B0604020202020204" pitchFamily="34" charset="0"/>
              <a:buChar char="•"/>
            </a:pPr>
            <a:r>
              <a:rPr lang="en-US" sz="1900">
                <a:latin typeface="Calibri" panose="020F0502020204030204" pitchFamily="34" charset="0"/>
                <a:ea typeface="Times New Roman" panose="02020603050405020304" pitchFamily="18" charset="0"/>
                <a:cs typeface="Nunito" pitchFamily="2" charset="0"/>
              </a:rPr>
              <a:t>AUC is 0.54 (greater than 0.5)-AUC shows the model can predict OTD at a better rate than random chance.</a:t>
            </a:r>
          </a:p>
          <a:p>
            <a:r>
              <a:rPr lang="en-US" sz="1900">
                <a:effectLst/>
              </a:rPr>
              <a:t>Coded coefficients:</a:t>
            </a:r>
          </a:p>
          <a:p>
            <a:endParaRPr lang="en-US"/>
          </a:p>
        </p:txBody>
      </p:sp>
      <p:pic>
        <p:nvPicPr>
          <p:cNvPr id="5" name="Content Placeholder 4" descr="Surface Plot of Late (-1) vs Not Late (+) vs Safety Stock, Delivery qu">
            <a:extLst>
              <a:ext uri="{FF2B5EF4-FFF2-40B4-BE49-F238E27FC236}">
                <a16:creationId xmlns:a16="http://schemas.microsoft.com/office/drawing/2014/main" id="{AEEC042E-704F-7E4B-59A5-D4330CAF0ECF}"/>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448547" y="2605584"/>
            <a:ext cx="2519311" cy="1673444"/>
          </a:xfrm>
          <a:prstGeom prst="rect">
            <a:avLst/>
          </a:prstGeom>
          <a:noFill/>
          <a:ln>
            <a:noFill/>
          </a:ln>
        </p:spPr>
      </p:pic>
      <p:pic>
        <p:nvPicPr>
          <p:cNvPr id="6" name="Picture 5" descr="Surface Plot of Late (-1) vs Not Late (+) vs Safety Stock, Delivery qu">
            <a:extLst>
              <a:ext uri="{FF2B5EF4-FFF2-40B4-BE49-F238E27FC236}">
                <a16:creationId xmlns:a16="http://schemas.microsoft.com/office/drawing/2014/main" id="{6EB376F7-F55B-EA76-2009-82EFCEA86D9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3107" y="2572356"/>
            <a:ext cx="2613660" cy="1739900"/>
          </a:xfrm>
          <a:prstGeom prst="rect">
            <a:avLst/>
          </a:prstGeom>
          <a:noFill/>
          <a:ln>
            <a:noFill/>
          </a:ln>
        </p:spPr>
      </p:pic>
      <p:pic>
        <p:nvPicPr>
          <p:cNvPr id="7" name="Picture 6" descr="Surface Plot of Late (-1) vs Not Late (+) vs Safety Stock, Delivery qu">
            <a:extLst>
              <a:ext uri="{FF2B5EF4-FFF2-40B4-BE49-F238E27FC236}">
                <a16:creationId xmlns:a16="http://schemas.microsoft.com/office/drawing/2014/main" id="{A4852B1F-279E-F5B7-363E-450B571D9DAB}"/>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8203" y="4279028"/>
            <a:ext cx="2556510" cy="1701800"/>
          </a:xfrm>
          <a:prstGeom prst="rect">
            <a:avLst/>
          </a:prstGeom>
          <a:noFill/>
          <a:ln>
            <a:noFill/>
          </a:ln>
        </p:spPr>
      </p:pic>
      <p:graphicFrame>
        <p:nvGraphicFramePr>
          <p:cNvPr id="8" name="Table 7">
            <a:extLst>
              <a:ext uri="{FF2B5EF4-FFF2-40B4-BE49-F238E27FC236}">
                <a16:creationId xmlns:a16="http://schemas.microsoft.com/office/drawing/2014/main" id="{C9FC35AB-78CB-9710-EB1A-48A3B77F5BA6}"/>
              </a:ext>
            </a:extLst>
          </p:cNvPr>
          <p:cNvGraphicFramePr>
            <a:graphicFrameLocks noGrp="1"/>
          </p:cNvGraphicFramePr>
          <p:nvPr>
            <p:extLst>
              <p:ext uri="{D42A27DB-BD31-4B8C-83A1-F6EECF244321}">
                <p14:modId xmlns:p14="http://schemas.microsoft.com/office/powerpoint/2010/main" val="2493476941"/>
              </p:ext>
            </p:extLst>
          </p:nvPr>
        </p:nvGraphicFramePr>
        <p:xfrm>
          <a:off x="5283936" y="1806892"/>
          <a:ext cx="6277610" cy="683260"/>
        </p:xfrm>
        <a:graphic>
          <a:graphicData uri="http://schemas.openxmlformats.org/drawingml/2006/table">
            <a:tbl>
              <a:tblPr>
                <a:tableStyleId>{5C22544A-7EE6-4342-B048-85BDC9FD1C3A}</a:tableStyleId>
              </a:tblPr>
              <a:tblGrid>
                <a:gridCol w="697230">
                  <a:extLst>
                    <a:ext uri="{9D8B030D-6E8A-4147-A177-3AD203B41FA5}">
                      <a16:colId xmlns:a16="http://schemas.microsoft.com/office/drawing/2014/main" val="3272968623"/>
                    </a:ext>
                  </a:extLst>
                </a:gridCol>
                <a:gridCol w="708025">
                  <a:extLst>
                    <a:ext uri="{9D8B030D-6E8A-4147-A177-3AD203B41FA5}">
                      <a16:colId xmlns:a16="http://schemas.microsoft.com/office/drawing/2014/main" val="634165337"/>
                    </a:ext>
                  </a:extLst>
                </a:gridCol>
                <a:gridCol w="559435">
                  <a:extLst>
                    <a:ext uri="{9D8B030D-6E8A-4147-A177-3AD203B41FA5}">
                      <a16:colId xmlns:a16="http://schemas.microsoft.com/office/drawing/2014/main" val="1253027025"/>
                    </a:ext>
                  </a:extLst>
                </a:gridCol>
                <a:gridCol w="655955">
                  <a:extLst>
                    <a:ext uri="{9D8B030D-6E8A-4147-A177-3AD203B41FA5}">
                      <a16:colId xmlns:a16="http://schemas.microsoft.com/office/drawing/2014/main" val="65587850"/>
                    </a:ext>
                  </a:extLst>
                </a:gridCol>
                <a:gridCol w="655955">
                  <a:extLst>
                    <a:ext uri="{9D8B030D-6E8A-4147-A177-3AD203B41FA5}">
                      <a16:colId xmlns:a16="http://schemas.microsoft.com/office/drawing/2014/main" val="1092287952"/>
                    </a:ext>
                  </a:extLst>
                </a:gridCol>
                <a:gridCol w="655955">
                  <a:extLst>
                    <a:ext uri="{9D8B030D-6E8A-4147-A177-3AD203B41FA5}">
                      <a16:colId xmlns:a16="http://schemas.microsoft.com/office/drawing/2014/main" val="1135582121"/>
                    </a:ext>
                  </a:extLst>
                </a:gridCol>
                <a:gridCol w="834390">
                  <a:extLst>
                    <a:ext uri="{9D8B030D-6E8A-4147-A177-3AD203B41FA5}">
                      <a16:colId xmlns:a16="http://schemas.microsoft.com/office/drawing/2014/main" val="1332788826"/>
                    </a:ext>
                  </a:extLst>
                </a:gridCol>
                <a:gridCol w="697230">
                  <a:extLst>
                    <a:ext uri="{9D8B030D-6E8A-4147-A177-3AD203B41FA5}">
                      <a16:colId xmlns:a16="http://schemas.microsoft.com/office/drawing/2014/main" val="1925604530"/>
                    </a:ext>
                  </a:extLst>
                </a:gridCol>
                <a:gridCol w="813435">
                  <a:extLst>
                    <a:ext uri="{9D8B030D-6E8A-4147-A177-3AD203B41FA5}">
                      <a16:colId xmlns:a16="http://schemas.microsoft.com/office/drawing/2014/main" val="1501124540"/>
                    </a:ext>
                  </a:extLst>
                </a:gridCol>
              </a:tblGrid>
              <a:tr h="275590">
                <a:tc>
                  <a:txBody>
                    <a:bodyPr/>
                    <a:lstStyle/>
                    <a:p>
                      <a:pPr marL="0" marR="0" algn="r">
                        <a:spcBef>
                          <a:spcPts val="0"/>
                        </a:spcBef>
                        <a:spcAft>
                          <a:spcPts val="0"/>
                        </a:spcAft>
                      </a:pPr>
                      <a:r>
                        <a:rPr lang="en-US" sz="1100">
                          <a:effectLst/>
                        </a:rPr>
                        <a:t>Deviance</a:t>
                      </a:r>
                      <a:br>
                        <a:rPr lang="en-US" sz="1100">
                          <a:effectLst/>
                        </a:rPr>
                      </a:br>
                      <a:r>
                        <a:rPr lang="en-US" sz="1100">
                          <a:effectLst/>
                        </a:rPr>
                        <a:t>R-Sq</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Deviance</a:t>
                      </a:r>
                      <a:br>
                        <a:rPr lang="en-US" sz="1100">
                          <a:effectLst/>
                        </a:rPr>
                      </a:br>
                      <a:r>
                        <a:rPr lang="en-US" sz="1100">
                          <a:effectLst/>
                        </a:rPr>
                        <a:t>R-Sq(adj)</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 </a:t>
                      </a:r>
                      <a:endParaRPr lang="en-US" sz="1100">
                        <a:effectLst/>
                        <a:latin typeface="Nunito" pitchFamily="2" charset="0"/>
                        <a:ea typeface="Nunito" pitchFamily="2" charset="0"/>
                        <a:cs typeface="Nunito" pitchFamily="2" charset="0"/>
                      </a:endParaRPr>
                    </a:p>
                  </a:txBody>
                  <a:tcPr marL="38100" marR="38100" marT="0" marB="0"/>
                </a:tc>
                <a:tc>
                  <a:txBody>
                    <a:bodyPr/>
                    <a:lstStyle/>
                    <a:p>
                      <a:pPr marL="0" marR="0" algn="r">
                        <a:spcBef>
                          <a:spcPts val="0"/>
                        </a:spcBef>
                        <a:spcAft>
                          <a:spcPts val="0"/>
                        </a:spcAft>
                      </a:pPr>
                      <a:r>
                        <a:rPr lang="en-US" sz="1100">
                          <a:effectLst/>
                        </a:rPr>
                        <a:t>AIC</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err="1">
                          <a:effectLst/>
                        </a:rPr>
                        <a:t>AICc</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BIC</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Area Under</a:t>
                      </a:r>
                      <a:br>
                        <a:rPr lang="en-US" sz="1100">
                          <a:effectLst/>
                        </a:rPr>
                      </a:br>
                      <a:r>
                        <a:rPr lang="en-US" sz="1100">
                          <a:effectLst/>
                        </a:rPr>
                        <a:t>ROC Curve</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Test</a:t>
                      </a:r>
                      <a:br>
                        <a:rPr lang="en-US" sz="1100">
                          <a:effectLst/>
                        </a:rPr>
                      </a:br>
                      <a:r>
                        <a:rPr lang="en-US" sz="1100">
                          <a:effectLst/>
                        </a:rPr>
                        <a:t>Deviance</a:t>
                      </a:r>
                      <a:br>
                        <a:rPr lang="en-US" sz="1100">
                          <a:effectLst/>
                        </a:rPr>
                      </a:br>
                      <a:r>
                        <a:rPr lang="en-US" sz="1100">
                          <a:effectLst/>
                        </a:rPr>
                        <a:t>R-Sq</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Test Area</a:t>
                      </a:r>
                      <a:br>
                        <a:rPr lang="en-US" sz="1100">
                          <a:effectLst/>
                        </a:rPr>
                      </a:br>
                      <a:r>
                        <a:rPr lang="en-US" sz="1100">
                          <a:effectLst/>
                        </a:rPr>
                        <a:t>Under ROC</a:t>
                      </a:r>
                      <a:br>
                        <a:rPr lang="en-US" sz="1100">
                          <a:effectLst/>
                        </a:rPr>
                      </a:br>
                      <a:r>
                        <a:rPr lang="en-US" sz="1100">
                          <a:effectLst/>
                        </a:rPr>
                        <a:t>Curve</a:t>
                      </a:r>
                      <a:endParaRPr lang="en-US" sz="1100">
                        <a:effectLst/>
                        <a:latin typeface="Nunito" pitchFamily="2" charset="0"/>
                        <a:ea typeface="Nunito" pitchFamily="2" charset="0"/>
                        <a:cs typeface="Nunito" pitchFamily="2" charset="0"/>
                      </a:endParaRPr>
                    </a:p>
                  </a:txBody>
                  <a:tcPr marL="12700" marR="12700" marT="6350" marB="0" anchor="b"/>
                </a:tc>
                <a:extLst>
                  <a:ext uri="{0D108BD9-81ED-4DB2-BD59-A6C34878D82A}">
                    <a16:rowId xmlns:a16="http://schemas.microsoft.com/office/drawing/2014/main" val="2523003753"/>
                  </a:ext>
                </a:extLst>
              </a:tr>
              <a:tr h="71755">
                <a:tc>
                  <a:txBody>
                    <a:bodyPr/>
                    <a:lstStyle/>
                    <a:p>
                      <a:pPr marL="0" marR="0" algn="r">
                        <a:spcBef>
                          <a:spcPts val="0"/>
                        </a:spcBef>
                        <a:spcAft>
                          <a:spcPts val="0"/>
                        </a:spcAft>
                      </a:pPr>
                      <a:r>
                        <a:rPr lang="en-US" sz="1100">
                          <a:effectLst/>
                        </a:rPr>
                        <a:t>0.03%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0.03%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 </a:t>
                      </a:r>
                      <a:endParaRPr lang="en-US" sz="1100">
                        <a:effectLst/>
                        <a:latin typeface="Nunito" pitchFamily="2" charset="0"/>
                        <a:ea typeface="Nunito" pitchFamily="2" charset="0"/>
                        <a:cs typeface="Nunito" pitchFamily="2" charset="0"/>
                      </a:endParaRPr>
                    </a:p>
                  </a:txBody>
                  <a:tcPr marL="38100" marR="38100" marT="0" marB="0"/>
                </a:tc>
                <a:tc>
                  <a:txBody>
                    <a:bodyPr/>
                    <a:lstStyle/>
                    <a:p>
                      <a:pPr marL="0" marR="0" algn="r">
                        <a:spcBef>
                          <a:spcPts val="0"/>
                        </a:spcBef>
                        <a:spcAft>
                          <a:spcPts val="0"/>
                        </a:spcAft>
                      </a:pPr>
                      <a:r>
                        <a:rPr lang="en-US" sz="1100">
                          <a:effectLst/>
                        </a:rPr>
                        <a:t>60587.56</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60587.56</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60616.07</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0.5423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0.03%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0.5398</a:t>
                      </a:r>
                      <a:endParaRPr lang="en-US" sz="1100">
                        <a:effectLst/>
                        <a:latin typeface="Nunito" pitchFamily="2" charset="0"/>
                        <a:ea typeface="Nunito" pitchFamily="2" charset="0"/>
                        <a:cs typeface="Nunito" pitchFamily="2" charset="0"/>
                      </a:endParaRPr>
                    </a:p>
                  </a:txBody>
                  <a:tcPr marL="12700" marR="12700" marT="6350" marB="0"/>
                </a:tc>
                <a:extLst>
                  <a:ext uri="{0D108BD9-81ED-4DB2-BD59-A6C34878D82A}">
                    <a16:rowId xmlns:a16="http://schemas.microsoft.com/office/drawing/2014/main" val="3744529905"/>
                  </a:ext>
                </a:extLst>
              </a:tr>
            </a:tbl>
          </a:graphicData>
        </a:graphic>
      </p:graphicFrame>
      <p:graphicFrame>
        <p:nvGraphicFramePr>
          <p:cNvPr id="9" name="Table 8">
            <a:extLst>
              <a:ext uri="{FF2B5EF4-FFF2-40B4-BE49-F238E27FC236}">
                <a16:creationId xmlns:a16="http://schemas.microsoft.com/office/drawing/2014/main" id="{40F1BCB0-B154-063F-1524-391BB27FE13A}"/>
              </a:ext>
            </a:extLst>
          </p:cNvPr>
          <p:cNvGraphicFramePr>
            <a:graphicFrameLocks noGrp="1"/>
          </p:cNvGraphicFramePr>
          <p:nvPr>
            <p:extLst>
              <p:ext uri="{D42A27DB-BD31-4B8C-83A1-F6EECF244321}">
                <p14:modId xmlns:p14="http://schemas.microsoft.com/office/powerpoint/2010/main" val="1366185393"/>
              </p:ext>
            </p:extLst>
          </p:nvPr>
        </p:nvGraphicFramePr>
        <p:xfrm>
          <a:off x="477054" y="4618042"/>
          <a:ext cx="4005580" cy="1014730"/>
        </p:xfrm>
        <a:graphic>
          <a:graphicData uri="http://schemas.openxmlformats.org/drawingml/2006/table">
            <a:tbl>
              <a:tblPr>
                <a:tableStyleId>{5C22544A-7EE6-4342-B048-85BDC9FD1C3A}</a:tableStyleId>
              </a:tblPr>
              <a:tblGrid>
                <a:gridCol w="1000760">
                  <a:extLst>
                    <a:ext uri="{9D8B030D-6E8A-4147-A177-3AD203B41FA5}">
                      <a16:colId xmlns:a16="http://schemas.microsoft.com/office/drawing/2014/main" val="2608649694"/>
                    </a:ext>
                  </a:extLst>
                </a:gridCol>
                <a:gridCol w="625475">
                  <a:extLst>
                    <a:ext uri="{9D8B030D-6E8A-4147-A177-3AD203B41FA5}">
                      <a16:colId xmlns:a16="http://schemas.microsoft.com/office/drawing/2014/main" val="2553143056"/>
                    </a:ext>
                  </a:extLst>
                </a:gridCol>
                <a:gridCol w="625475">
                  <a:extLst>
                    <a:ext uri="{9D8B030D-6E8A-4147-A177-3AD203B41FA5}">
                      <a16:colId xmlns:a16="http://schemas.microsoft.com/office/drawing/2014/main" val="3635859793"/>
                    </a:ext>
                  </a:extLst>
                </a:gridCol>
                <a:gridCol w="629285">
                  <a:extLst>
                    <a:ext uri="{9D8B030D-6E8A-4147-A177-3AD203B41FA5}">
                      <a16:colId xmlns:a16="http://schemas.microsoft.com/office/drawing/2014/main" val="250685272"/>
                    </a:ext>
                  </a:extLst>
                </a:gridCol>
                <a:gridCol w="629285">
                  <a:extLst>
                    <a:ext uri="{9D8B030D-6E8A-4147-A177-3AD203B41FA5}">
                      <a16:colId xmlns:a16="http://schemas.microsoft.com/office/drawing/2014/main" val="3639767510"/>
                    </a:ext>
                  </a:extLst>
                </a:gridCol>
                <a:gridCol w="495300">
                  <a:extLst>
                    <a:ext uri="{9D8B030D-6E8A-4147-A177-3AD203B41FA5}">
                      <a16:colId xmlns:a16="http://schemas.microsoft.com/office/drawing/2014/main" val="3645480640"/>
                    </a:ext>
                  </a:extLst>
                </a:gridCol>
              </a:tblGrid>
              <a:tr h="249555">
                <a:tc>
                  <a:txBody>
                    <a:bodyPr/>
                    <a:lstStyle/>
                    <a:p>
                      <a:pPr marL="0" marR="0">
                        <a:spcBef>
                          <a:spcPts val="0"/>
                        </a:spcBef>
                        <a:spcAft>
                          <a:spcPts val="0"/>
                        </a:spcAft>
                      </a:pPr>
                      <a:r>
                        <a:rPr lang="en-US" sz="1100">
                          <a:effectLst/>
                        </a:rPr>
                        <a:t>Term</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Coef</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SE Coef</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Z-Value</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P-Value</a:t>
                      </a:r>
                      <a:endParaRPr lang="en-US" sz="1100">
                        <a:effectLst/>
                        <a:latin typeface="Nunito" pitchFamily="2" charset="0"/>
                        <a:ea typeface="Nunito" pitchFamily="2" charset="0"/>
                        <a:cs typeface="Nunito" pitchFamily="2" charset="0"/>
                      </a:endParaRPr>
                    </a:p>
                  </a:txBody>
                  <a:tcPr marL="12700" marR="12700" marT="6350" marB="0" anchor="b"/>
                </a:tc>
                <a:tc>
                  <a:txBody>
                    <a:bodyPr/>
                    <a:lstStyle/>
                    <a:p>
                      <a:pPr marL="0" marR="0" algn="r">
                        <a:spcBef>
                          <a:spcPts val="0"/>
                        </a:spcBef>
                        <a:spcAft>
                          <a:spcPts val="0"/>
                        </a:spcAft>
                      </a:pPr>
                      <a:r>
                        <a:rPr lang="en-US" sz="1100">
                          <a:effectLst/>
                        </a:rPr>
                        <a:t>VIF</a:t>
                      </a:r>
                      <a:endParaRPr lang="en-US" sz="1100">
                        <a:effectLst/>
                        <a:latin typeface="Nunito" pitchFamily="2" charset="0"/>
                        <a:ea typeface="Nunito" pitchFamily="2" charset="0"/>
                        <a:cs typeface="Nunito" pitchFamily="2" charset="0"/>
                      </a:endParaRPr>
                    </a:p>
                  </a:txBody>
                  <a:tcPr marL="12700" marR="12700" marT="6350" marB="0" anchor="b"/>
                </a:tc>
                <a:extLst>
                  <a:ext uri="{0D108BD9-81ED-4DB2-BD59-A6C34878D82A}">
                    <a16:rowId xmlns:a16="http://schemas.microsoft.com/office/drawing/2014/main" val="2417154972"/>
                  </a:ext>
                </a:extLst>
              </a:tr>
              <a:tr h="121920">
                <a:tc>
                  <a:txBody>
                    <a:bodyPr/>
                    <a:lstStyle/>
                    <a:p>
                      <a:pPr marL="0" marR="0">
                        <a:spcBef>
                          <a:spcPts val="0"/>
                        </a:spcBef>
                        <a:spcAft>
                          <a:spcPts val="0"/>
                        </a:spcAft>
                      </a:pPr>
                      <a:r>
                        <a:rPr lang="en-US" sz="1100">
                          <a:effectLst/>
                        </a:rPr>
                        <a:t>Constant</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0.977</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0.546</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1.79</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0.073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spcBef>
                          <a:spcPts val="0"/>
                        </a:spcBef>
                        <a:spcAft>
                          <a:spcPts val="0"/>
                        </a:spcAft>
                      </a:pPr>
                      <a:r>
                        <a:rPr lang="en-US" sz="1100">
                          <a:effectLst/>
                        </a:rPr>
                        <a:t> </a:t>
                      </a:r>
                      <a:endParaRPr lang="en-US" sz="1100">
                        <a:effectLst/>
                        <a:latin typeface="Nunito" pitchFamily="2" charset="0"/>
                        <a:ea typeface="Nunito" pitchFamily="2" charset="0"/>
                        <a:cs typeface="Nunito" pitchFamily="2" charset="0"/>
                      </a:endParaRPr>
                    </a:p>
                  </a:txBody>
                  <a:tcPr marL="12700" marR="12700" marT="0" marB="0"/>
                </a:tc>
                <a:extLst>
                  <a:ext uri="{0D108BD9-81ED-4DB2-BD59-A6C34878D82A}">
                    <a16:rowId xmlns:a16="http://schemas.microsoft.com/office/drawing/2014/main" val="3604155447"/>
                  </a:ext>
                </a:extLst>
              </a:tr>
              <a:tr h="245110">
                <a:tc>
                  <a:txBody>
                    <a:bodyPr/>
                    <a:lstStyle/>
                    <a:p>
                      <a:pPr marL="0" marR="0">
                        <a:spcBef>
                          <a:spcPts val="0"/>
                        </a:spcBef>
                        <a:spcAft>
                          <a:spcPts val="0"/>
                        </a:spcAft>
                      </a:pPr>
                      <a:r>
                        <a:rPr lang="en-US" sz="1100">
                          <a:effectLst/>
                        </a:rPr>
                        <a:t>Delivery quantity</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-2.053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0.606</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-3.39</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0.001</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1.25</a:t>
                      </a:r>
                      <a:endParaRPr lang="en-US" sz="1100">
                        <a:effectLst/>
                        <a:latin typeface="Nunito" pitchFamily="2" charset="0"/>
                        <a:ea typeface="Nunito" pitchFamily="2" charset="0"/>
                        <a:cs typeface="Nunito" pitchFamily="2" charset="0"/>
                      </a:endParaRPr>
                    </a:p>
                  </a:txBody>
                  <a:tcPr marL="12700" marR="12700" marT="6350" marB="0"/>
                </a:tc>
                <a:extLst>
                  <a:ext uri="{0D108BD9-81ED-4DB2-BD59-A6C34878D82A}">
                    <a16:rowId xmlns:a16="http://schemas.microsoft.com/office/drawing/2014/main" val="2630420000"/>
                  </a:ext>
                </a:extLst>
              </a:tr>
              <a:tr h="249555">
                <a:tc>
                  <a:txBody>
                    <a:bodyPr/>
                    <a:lstStyle/>
                    <a:p>
                      <a:pPr marL="0" marR="0">
                        <a:spcBef>
                          <a:spcPts val="0"/>
                        </a:spcBef>
                        <a:spcAft>
                          <a:spcPts val="0"/>
                        </a:spcAft>
                      </a:pPr>
                      <a:r>
                        <a:rPr lang="en-US" sz="1100">
                          <a:effectLst/>
                        </a:rPr>
                        <a:t>Safety Stock</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0.753</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0.190</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3.96</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0.000</a:t>
                      </a:r>
                      <a:endParaRPr lang="en-US" sz="1100">
                        <a:effectLst/>
                        <a:latin typeface="Nunito" pitchFamily="2" charset="0"/>
                        <a:ea typeface="Nunito" pitchFamily="2" charset="0"/>
                        <a:cs typeface="Nunito" pitchFamily="2" charset="0"/>
                      </a:endParaRPr>
                    </a:p>
                  </a:txBody>
                  <a:tcPr marL="12700" marR="12700" marT="6350" marB="0"/>
                </a:tc>
                <a:tc>
                  <a:txBody>
                    <a:bodyPr/>
                    <a:lstStyle/>
                    <a:p>
                      <a:pPr marL="0" marR="0" algn="r">
                        <a:spcBef>
                          <a:spcPts val="0"/>
                        </a:spcBef>
                        <a:spcAft>
                          <a:spcPts val="0"/>
                        </a:spcAft>
                      </a:pPr>
                      <a:r>
                        <a:rPr lang="en-US" sz="1100">
                          <a:effectLst/>
                        </a:rPr>
                        <a:t>1.25</a:t>
                      </a:r>
                      <a:endParaRPr lang="en-US" sz="1100">
                        <a:effectLst/>
                        <a:latin typeface="Nunito" pitchFamily="2" charset="0"/>
                        <a:ea typeface="Nunito" pitchFamily="2" charset="0"/>
                        <a:cs typeface="Nunito" pitchFamily="2" charset="0"/>
                      </a:endParaRPr>
                    </a:p>
                  </a:txBody>
                  <a:tcPr marL="12700" marR="12700" marT="6350" marB="0"/>
                </a:tc>
                <a:extLst>
                  <a:ext uri="{0D108BD9-81ED-4DB2-BD59-A6C34878D82A}">
                    <a16:rowId xmlns:a16="http://schemas.microsoft.com/office/drawing/2014/main" val="2049935267"/>
                  </a:ext>
                </a:extLst>
              </a:tr>
            </a:tbl>
          </a:graphicData>
        </a:graphic>
      </p:graphicFrame>
      <p:sp>
        <p:nvSpPr>
          <p:cNvPr id="11" name="TextBox 10">
            <a:extLst>
              <a:ext uri="{FF2B5EF4-FFF2-40B4-BE49-F238E27FC236}">
                <a16:creationId xmlns:a16="http://schemas.microsoft.com/office/drawing/2014/main" id="{65D8F32B-FADA-32A3-85C6-6F5A29F0568F}"/>
              </a:ext>
            </a:extLst>
          </p:cNvPr>
          <p:cNvSpPr txBox="1"/>
          <p:nvPr/>
        </p:nvSpPr>
        <p:spPr>
          <a:xfrm>
            <a:off x="5283936" y="1204111"/>
            <a:ext cx="6150591" cy="384721"/>
          </a:xfrm>
          <a:prstGeom prst="rect">
            <a:avLst/>
          </a:prstGeom>
          <a:noFill/>
        </p:spPr>
        <p:txBody>
          <a:bodyPr wrap="square" rtlCol="0">
            <a:spAutoFit/>
          </a:bodyPr>
          <a:lstStyle/>
          <a:p>
            <a:r>
              <a:rPr lang="en-US" sz="1900">
                <a:latin typeface="Roboto" panose="02000000000000000000" pitchFamily="2" charset="0"/>
                <a:ea typeface="Roboto" panose="02000000000000000000" pitchFamily="2" charset="0"/>
                <a:cs typeface="Roboto" panose="02000000000000000000" pitchFamily="2" charset="0"/>
              </a:rPr>
              <a:t>Model Summary and graph:</a:t>
            </a:r>
          </a:p>
        </p:txBody>
      </p:sp>
      <p:sp>
        <p:nvSpPr>
          <p:cNvPr id="3" name="TextBox 2">
            <a:extLst>
              <a:ext uri="{FF2B5EF4-FFF2-40B4-BE49-F238E27FC236}">
                <a16:creationId xmlns:a16="http://schemas.microsoft.com/office/drawing/2014/main" id="{697481FE-3C2E-3268-C2F7-88F504E20883}"/>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Slide Number Placeholder 9">
            <a:extLst>
              <a:ext uri="{FF2B5EF4-FFF2-40B4-BE49-F238E27FC236}">
                <a16:creationId xmlns:a16="http://schemas.microsoft.com/office/drawing/2014/main" id="{89E5FDE5-315A-D647-3BF3-0FD0631E41BD}"/>
              </a:ext>
            </a:extLst>
          </p:cNvPr>
          <p:cNvSpPr>
            <a:spLocks noGrp="1"/>
          </p:cNvSpPr>
          <p:nvPr>
            <p:ph type="sldNum" sz="quarter" idx="12"/>
          </p:nvPr>
        </p:nvSpPr>
        <p:spPr/>
        <p:txBody>
          <a:bodyPr/>
          <a:lstStyle/>
          <a:p>
            <a:fld id="{AE678206-0642-9F48-9727-6B519CB285FA}" type="slidenum">
              <a:rPr lang="en-US" smtClean="0"/>
              <a:t>12</a:t>
            </a:fld>
            <a:endParaRPr lang="en-US"/>
          </a:p>
        </p:txBody>
      </p:sp>
    </p:spTree>
    <p:extLst>
      <p:ext uri="{BB962C8B-B14F-4D97-AF65-F5344CB8AC3E}">
        <p14:creationId xmlns:p14="http://schemas.microsoft.com/office/powerpoint/2010/main" val="409608234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69EE15-CB72-2A15-F34B-71D0B24294FB}"/>
              </a:ext>
            </a:extLst>
          </p:cNvPr>
          <p:cNvSpPr>
            <a:spLocks noGrp="1"/>
          </p:cNvSpPr>
          <p:nvPr>
            <p:ph type="title"/>
          </p:nvPr>
        </p:nvSpPr>
        <p:spPr>
          <a:xfrm>
            <a:off x="381000" y="200722"/>
            <a:ext cx="11430000" cy="1014761"/>
          </a:xfrm>
        </p:spPr>
        <p:txBody>
          <a:bodyPr anchor="ctr">
            <a:normAutofit/>
          </a:bodyPr>
          <a:lstStyle/>
          <a:p>
            <a:r>
              <a:rPr lang="en-US"/>
              <a:t>Conclusion</a:t>
            </a:r>
          </a:p>
        </p:txBody>
      </p:sp>
      <p:pic>
        <p:nvPicPr>
          <p:cNvPr id="4" name="Picture 3">
            <a:extLst>
              <a:ext uri="{FF2B5EF4-FFF2-40B4-BE49-F238E27FC236}">
                <a16:creationId xmlns:a16="http://schemas.microsoft.com/office/drawing/2014/main" id="{B11E0AA4-18A3-B883-652B-DA646461FBA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226" y="1215483"/>
            <a:ext cx="5382997" cy="4225652"/>
          </a:xfrm>
          <a:prstGeom prst="rect">
            <a:avLst/>
          </a:prstGeom>
          <a:noFill/>
        </p:spPr>
      </p:pic>
      <p:sp>
        <p:nvSpPr>
          <p:cNvPr id="2" name="Content Placeholder 1">
            <a:extLst>
              <a:ext uri="{FF2B5EF4-FFF2-40B4-BE49-F238E27FC236}">
                <a16:creationId xmlns:a16="http://schemas.microsoft.com/office/drawing/2014/main" id="{5C3C5A0D-CA46-CC21-12D6-CAE8D3AF4BE7}"/>
              </a:ext>
            </a:extLst>
          </p:cNvPr>
          <p:cNvSpPr>
            <a:spLocks noGrp="1"/>
          </p:cNvSpPr>
          <p:nvPr>
            <p:ph sz="half" idx="2"/>
          </p:nvPr>
        </p:nvSpPr>
        <p:spPr>
          <a:xfrm>
            <a:off x="6197600" y="1215483"/>
            <a:ext cx="5613400" cy="4225652"/>
          </a:xfrm>
        </p:spPr>
        <p:txBody>
          <a:bodyPr vert="horz" lIns="91440" tIns="45720" rIns="91440" bIns="45720" rtlCol="0" anchor="t">
            <a:normAutofit/>
          </a:bodyPr>
          <a:lstStyle/>
          <a:p>
            <a:r>
              <a:rPr lang="en-US" sz="1900">
                <a:effectLst/>
                <a:latin typeface="Roboto"/>
                <a:ea typeface="Roboto"/>
                <a:cs typeface="Roboto"/>
              </a:rPr>
              <a:t>Our k-means hypothesis was correct- Many parts </a:t>
            </a:r>
            <a:r>
              <a:rPr lang="en-US" sz="1900">
                <a:latin typeface="Roboto"/>
                <a:ea typeface="Roboto"/>
                <a:cs typeface="Roboto"/>
              </a:rPr>
              <a:t>shifted </a:t>
            </a:r>
            <a:r>
              <a:rPr lang="en-US" sz="1900">
                <a:effectLst/>
                <a:latin typeface="Roboto"/>
                <a:ea typeface="Roboto"/>
                <a:cs typeface="Roboto"/>
              </a:rPr>
              <a:t>categories</a:t>
            </a:r>
          </a:p>
          <a:p>
            <a:r>
              <a:rPr lang="en-US" sz="1900">
                <a:latin typeface="Roboto"/>
                <a:ea typeface="Roboto"/>
                <a:cs typeface="Roboto"/>
              </a:rPr>
              <a:t>Cannot make recommendations since we do not know HQ cutoffs for safety stock</a:t>
            </a:r>
          </a:p>
          <a:p>
            <a:r>
              <a:rPr lang="en-US" sz="1900">
                <a:latin typeface="Roboto"/>
                <a:ea typeface="Roboto"/>
                <a:cs typeface="Roboto"/>
              </a:rPr>
              <a:t>Parts “C” take longer to ship than “A” and “B” parts.</a:t>
            </a:r>
          </a:p>
          <a:p>
            <a:r>
              <a:rPr lang="en-US" sz="1900">
                <a:latin typeface="Roboto"/>
                <a:ea typeface="Roboto"/>
                <a:cs typeface="Roboto"/>
              </a:rPr>
              <a:t>Peak seasons for Sidel happened during 1</a:t>
            </a:r>
            <a:r>
              <a:rPr lang="en-US" sz="1900" baseline="30000">
                <a:latin typeface="Roboto"/>
                <a:ea typeface="Roboto"/>
                <a:cs typeface="Roboto"/>
              </a:rPr>
              <a:t>st</a:t>
            </a:r>
            <a:r>
              <a:rPr lang="en-US" sz="1900">
                <a:latin typeface="Roboto"/>
                <a:ea typeface="Roboto"/>
                <a:cs typeface="Roboto"/>
              </a:rPr>
              <a:t> Q and 4</a:t>
            </a:r>
            <a:r>
              <a:rPr lang="en-US" sz="1900" baseline="30000">
                <a:latin typeface="Roboto"/>
                <a:ea typeface="Roboto"/>
                <a:cs typeface="Roboto"/>
              </a:rPr>
              <a:t>th</a:t>
            </a:r>
            <a:r>
              <a:rPr lang="en-US" sz="1900">
                <a:latin typeface="Roboto"/>
                <a:ea typeface="Roboto"/>
                <a:cs typeface="Roboto"/>
              </a:rPr>
              <a:t> Q</a:t>
            </a:r>
          </a:p>
          <a:p>
            <a:r>
              <a:rPr lang="en-US" sz="1900">
                <a:latin typeface="Roboto"/>
                <a:ea typeface="Roboto"/>
                <a:cs typeface="Roboto"/>
              </a:rPr>
              <a:t>The models confirm some parts are in the wrong category:</a:t>
            </a:r>
          </a:p>
          <a:p>
            <a:pPr lvl="1"/>
            <a:r>
              <a:rPr lang="en-US" sz="1900">
                <a:latin typeface="Roboto"/>
                <a:ea typeface="Roboto"/>
                <a:cs typeface="Roboto"/>
              </a:rPr>
              <a:t>Stock replenishment is not happening on time (safety stock might be wrong)</a:t>
            </a:r>
          </a:p>
          <a:p>
            <a:pPr lvl="1"/>
            <a:r>
              <a:rPr lang="en-US" sz="1900">
                <a:latin typeface="Roboto"/>
                <a:ea typeface="Roboto"/>
                <a:cs typeface="Roboto"/>
              </a:rPr>
              <a:t>Likely causing CRD delays</a:t>
            </a:r>
          </a:p>
          <a:p>
            <a:pPr lvl="1"/>
            <a:endParaRPr lang="en-US" sz="1900"/>
          </a:p>
          <a:p>
            <a:pPr lvl="1"/>
            <a:endParaRPr lang="en-US" sz="1900"/>
          </a:p>
          <a:p>
            <a:pPr lvl="1"/>
            <a:endParaRPr lang="en-US" sz="1900"/>
          </a:p>
        </p:txBody>
      </p:sp>
      <p:sp>
        <p:nvSpPr>
          <p:cNvPr id="5" name="Slide Number Placeholder 4">
            <a:extLst>
              <a:ext uri="{FF2B5EF4-FFF2-40B4-BE49-F238E27FC236}">
                <a16:creationId xmlns:a16="http://schemas.microsoft.com/office/drawing/2014/main" id="{2A9BE450-B1B1-3DB7-FBD7-D7B6A40D7092}"/>
              </a:ext>
            </a:extLst>
          </p:cNvPr>
          <p:cNvSpPr>
            <a:spLocks noGrp="1"/>
          </p:cNvSpPr>
          <p:nvPr>
            <p:ph type="sldNum" sz="quarter" idx="12"/>
          </p:nvPr>
        </p:nvSpPr>
        <p:spPr/>
        <p:txBody>
          <a:bodyPr/>
          <a:lstStyle/>
          <a:p>
            <a:fld id="{AE678206-0642-9F48-9727-6B519CB285FA}" type="slidenum">
              <a:rPr lang="en-US" smtClean="0"/>
              <a:t>13</a:t>
            </a:fld>
            <a:endParaRPr lang="en-US"/>
          </a:p>
        </p:txBody>
      </p:sp>
    </p:spTree>
    <p:extLst>
      <p:ext uri="{BB962C8B-B14F-4D97-AF65-F5344CB8AC3E}">
        <p14:creationId xmlns:p14="http://schemas.microsoft.com/office/powerpoint/2010/main" val="309493189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5"/>
            <a:ext cx="11429999" cy="4711590"/>
          </a:xfrm>
        </p:spPr>
        <p:txBody>
          <a:bodyPr>
            <a:normAutofit/>
          </a:bodyPr>
          <a:lstStyle/>
          <a:p>
            <a:pPr marL="0" marR="0" indent="0" algn="ctr" fontAlgn="base">
              <a:lnSpc>
                <a:spcPct val="107000"/>
              </a:lnSpc>
              <a:spcBef>
                <a:spcPts val="0"/>
              </a:spcBef>
              <a:spcAft>
                <a:spcPts val="0"/>
              </a:spcAft>
              <a:buNone/>
            </a:pPr>
            <a:endParaRPr lang="en-US" sz="2000">
              <a:effectLst/>
            </a:endParaRPr>
          </a:p>
          <a:p>
            <a:pPr marL="457200" marR="0" indent="-457200" fontAlgn="base">
              <a:lnSpc>
                <a:spcPct val="107000"/>
              </a:lnSpc>
              <a:spcBef>
                <a:spcPts val="0"/>
              </a:spcBef>
              <a:spcAft>
                <a:spcPts val="0"/>
              </a:spcAft>
            </a:pPr>
            <a:r>
              <a:rPr lang="en-US" sz="2000" err="1">
                <a:solidFill>
                  <a:srgbClr val="000000"/>
                </a:solidFill>
                <a:effectLst/>
              </a:rPr>
              <a:t>Jayantakut</a:t>
            </a:r>
            <a:r>
              <a:rPr lang="en-US" sz="2000">
                <a:solidFill>
                  <a:srgbClr val="000000"/>
                </a:solidFill>
                <a:effectLst/>
              </a:rPr>
              <a:t>. “AI/ML Use Cases for Supply Chain Management (SCM).” </a:t>
            </a:r>
            <a:r>
              <a:rPr lang="en-US" sz="2000" i="1">
                <a:solidFill>
                  <a:srgbClr val="000000"/>
                </a:solidFill>
                <a:effectLst/>
              </a:rPr>
              <a:t>Analytics Vidhya</a:t>
            </a:r>
            <a:r>
              <a:rPr lang="en-US" sz="2000">
                <a:solidFill>
                  <a:srgbClr val="000000"/>
                </a:solidFill>
                <a:effectLst/>
              </a:rPr>
              <a:t> (blog), June 24, 2022. https://www.analyticsvidhya.com/blog/2022/06/ai-ml-use-cases-for-supply-chain-management-scm/. </a:t>
            </a:r>
          </a:p>
          <a:p>
            <a:pPr marL="0" marR="0" indent="0" fontAlgn="base">
              <a:lnSpc>
                <a:spcPct val="107000"/>
              </a:lnSpc>
              <a:spcBef>
                <a:spcPts val="0"/>
              </a:spcBef>
              <a:spcAft>
                <a:spcPts val="0"/>
              </a:spcAft>
              <a:buNone/>
            </a:pPr>
            <a:endParaRPr lang="en-US" sz="2000">
              <a:effectLst/>
            </a:endParaRPr>
          </a:p>
          <a:p>
            <a:pPr marL="457200" marR="0" indent="-457200" fontAlgn="base">
              <a:lnSpc>
                <a:spcPct val="107000"/>
              </a:lnSpc>
              <a:spcBef>
                <a:spcPts val="0"/>
              </a:spcBef>
              <a:spcAft>
                <a:spcPts val="0"/>
              </a:spcAft>
            </a:pPr>
            <a:r>
              <a:rPr lang="en-US" sz="2000">
                <a:solidFill>
                  <a:srgbClr val="000000"/>
                </a:solidFill>
                <a:effectLst/>
              </a:rPr>
              <a:t>Steinberg, Fabian, Peter </a:t>
            </a:r>
            <a:r>
              <a:rPr lang="en-US" sz="2000" err="1">
                <a:solidFill>
                  <a:srgbClr val="000000"/>
                </a:solidFill>
                <a:effectLst/>
              </a:rPr>
              <a:t>Burggräf</a:t>
            </a:r>
            <a:r>
              <a:rPr lang="en-US" sz="2000">
                <a:solidFill>
                  <a:srgbClr val="000000"/>
                </a:solidFill>
                <a:effectLst/>
              </a:rPr>
              <a:t>, Johannes Wagner, Benjamin </a:t>
            </a:r>
            <a:r>
              <a:rPr lang="en-US" sz="2000" err="1">
                <a:solidFill>
                  <a:srgbClr val="000000"/>
                </a:solidFill>
                <a:effectLst/>
              </a:rPr>
              <a:t>Heinbach</a:t>
            </a:r>
            <a:r>
              <a:rPr lang="en-US" sz="2000">
                <a:solidFill>
                  <a:srgbClr val="000000"/>
                </a:solidFill>
                <a:effectLst/>
              </a:rPr>
              <a:t>, Till </a:t>
            </a:r>
            <a:r>
              <a:rPr lang="en-US" sz="2000" err="1">
                <a:solidFill>
                  <a:srgbClr val="000000"/>
                </a:solidFill>
                <a:effectLst/>
              </a:rPr>
              <a:t>Saßmannshausen</a:t>
            </a:r>
            <a:r>
              <a:rPr lang="en-US" sz="2000">
                <a:solidFill>
                  <a:srgbClr val="000000"/>
                </a:solidFill>
                <a:effectLst/>
              </a:rPr>
              <a:t>, and Alexandra </a:t>
            </a:r>
            <a:r>
              <a:rPr lang="en-US" sz="2000" err="1">
                <a:solidFill>
                  <a:srgbClr val="000000"/>
                </a:solidFill>
                <a:effectLst/>
              </a:rPr>
              <a:t>Brintrup</a:t>
            </a:r>
            <a:r>
              <a:rPr lang="en-US" sz="2000">
                <a:solidFill>
                  <a:srgbClr val="000000"/>
                </a:solidFill>
                <a:effectLst/>
              </a:rPr>
              <a:t>. “A Novel Machine Learning Model for Predicting Late Supplier Deliveries of Low-Volume-High-Variety Products with Application in a German Machinery Industry.” </a:t>
            </a:r>
            <a:r>
              <a:rPr lang="en-US" sz="2000" i="1">
                <a:solidFill>
                  <a:srgbClr val="000000"/>
                </a:solidFill>
                <a:effectLst/>
              </a:rPr>
              <a:t>Supply Chain Analytics</a:t>
            </a:r>
            <a:r>
              <a:rPr lang="en-US" sz="2000">
                <a:solidFill>
                  <a:srgbClr val="000000"/>
                </a:solidFill>
                <a:effectLst/>
              </a:rPr>
              <a:t> 1 (March 1, 2023): 100003. https://doi.org/10.1016/j.sca.2023.100003. </a:t>
            </a:r>
            <a:endParaRPr lang="en-US" sz="2000">
              <a:effectLst/>
            </a:endParaRP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t>Works Cited</a:t>
            </a:r>
          </a:p>
        </p:txBody>
      </p:sp>
      <p:sp>
        <p:nvSpPr>
          <p:cNvPr id="4" name="Slide Number Placeholder 3">
            <a:extLst>
              <a:ext uri="{FF2B5EF4-FFF2-40B4-BE49-F238E27FC236}">
                <a16:creationId xmlns:a16="http://schemas.microsoft.com/office/drawing/2014/main" id="{E9D2C7EF-BF20-CB74-DA58-2914C166B3D5}"/>
              </a:ext>
            </a:extLst>
          </p:cNvPr>
          <p:cNvSpPr>
            <a:spLocks noGrp="1"/>
          </p:cNvSpPr>
          <p:nvPr>
            <p:ph type="sldNum" sz="quarter" idx="12"/>
          </p:nvPr>
        </p:nvSpPr>
        <p:spPr/>
        <p:txBody>
          <a:bodyPr/>
          <a:lstStyle/>
          <a:p>
            <a:fld id="{AE678206-0642-9F48-9727-6B519CB285FA}" type="slidenum">
              <a:rPr lang="en-US" smtClean="0"/>
              <a:t>14</a:t>
            </a:fld>
            <a:endParaRPr lang="en-US"/>
          </a:p>
        </p:txBody>
      </p:sp>
    </p:spTree>
    <p:extLst>
      <p:ext uri="{BB962C8B-B14F-4D97-AF65-F5344CB8AC3E}">
        <p14:creationId xmlns:p14="http://schemas.microsoft.com/office/powerpoint/2010/main" val="115382187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E5F3-AF59-820B-2DB1-9BF40A18C9AF}"/>
              </a:ext>
            </a:extLst>
          </p:cNvPr>
          <p:cNvSpPr>
            <a:spLocks noGrp="1"/>
          </p:cNvSpPr>
          <p:nvPr>
            <p:ph type="title"/>
          </p:nvPr>
        </p:nvSpPr>
        <p:spPr/>
        <p:txBody>
          <a:bodyPr/>
          <a:lstStyle/>
          <a:p>
            <a:r>
              <a:rPr lang="en-US"/>
              <a:t>Linear Regression</a:t>
            </a:r>
          </a:p>
        </p:txBody>
      </p:sp>
      <p:pic>
        <p:nvPicPr>
          <p:cNvPr id="5" name="Content Placeholder 4">
            <a:extLst>
              <a:ext uri="{FF2B5EF4-FFF2-40B4-BE49-F238E27FC236}">
                <a16:creationId xmlns:a16="http://schemas.microsoft.com/office/drawing/2014/main" id="{1AFF4A8A-8AC6-3E8E-802D-208AD9B446E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27538" y="1108650"/>
            <a:ext cx="3974275" cy="2940260"/>
          </a:xfrm>
          <a:prstGeom prst="rect">
            <a:avLst/>
          </a:prstGeom>
          <a:noFill/>
          <a:ln>
            <a:noFill/>
          </a:ln>
        </p:spPr>
      </p:pic>
      <p:graphicFrame>
        <p:nvGraphicFramePr>
          <p:cNvPr id="6" name="Content Placeholder 5">
            <a:extLst>
              <a:ext uri="{FF2B5EF4-FFF2-40B4-BE49-F238E27FC236}">
                <a16:creationId xmlns:a16="http://schemas.microsoft.com/office/drawing/2014/main" id="{D0019EBF-92CD-BD6C-2920-B3091454DACE}"/>
              </a:ext>
            </a:extLst>
          </p:cNvPr>
          <p:cNvGraphicFramePr>
            <a:graphicFrameLocks/>
          </p:cNvGraphicFramePr>
          <p:nvPr/>
        </p:nvGraphicFramePr>
        <p:xfrm>
          <a:off x="235038" y="4623802"/>
          <a:ext cx="5613398" cy="579330"/>
        </p:xfrm>
        <a:graphic>
          <a:graphicData uri="http://schemas.openxmlformats.org/drawingml/2006/table">
            <a:tbl>
              <a:tblPr firstRow="1" firstCol="1" bandRow="1"/>
              <a:tblGrid>
                <a:gridCol w="486876">
                  <a:extLst>
                    <a:ext uri="{9D8B030D-6E8A-4147-A177-3AD203B41FA5}">
                      <a16:colId xmlns:a16="http://schemas.microsoft.com/office/drawing/2014/main" val="1573183054"/>
                    </a:ext>
                  </a:extLst>
                </a:gridCol>
                <a:gridCol w="210025">
                  <a:extLst>
                    <a:ext uri="{9D8B030D-6E8A-4147-A177-3AD203B41FA5}">
                      <a16:colId xmlns:a16="http://schemas.microsoft.com/office/drawing/2014/main" val="4201212182"/>
                    </a:ext>
                  </a:extLst>
                </a:gridCol>
                <a:gridCol w="4916497">
                  <a:extLst>
                    <a:ext uri="{9D8B030D-6E8A-4147-A177-3AD203B41FA5}">
                      <a16:colId xmlns:a16="http://schemas.microsoft.com/office/drawing/2014/main" val="2615359013"/>
                    </a:ext>
                  </a:extLst>
                </a:gridCol>
              </a:tblGrid>
              <a:tr h="579330">
                <a:tc>
                  <a:txBody>
                    <a:bodyPr/>
                    <a:lstStyle/>
                    <a:p>
                      <a:pPr marL="0" marR="0" fontAlgn="base">
                        <a:lnSpc>
                          <a:spcPct val="107000"/>
                        </a:lnSpc>
                        <a:spcBef>
                          <a:spcPts val="0"/>
                        </a:spcBef>
                        <a:spcAft>
                          <a:spcPts val="0"/>
                        </a:spcAft>
                      </a:pPr>
                      <a:r>
                        <a:rPr lang="en-US" sz="1600">
                          <a:solidFill>
                            <a:srgbClr val="000000"/>
                          </a:solidFill>
                          <a:effectLst/>
                          <a:latin typeface="Roboto" panose="02000000000000000000" pitchFamily="2" charset="0"/>
                          <a:ea typeface="Roboto" panose="02000000000000000000" pitchFamily="2" charset="0"/>
                          <a:cs typeface="Roboto" panose="02000000000000000000" pitchFamily="2" charset="0"/>
                        </a:rPr>
                        <a:t>OTD </a:t>
                      </a:r>
                      <a:endParaRPr lang="en-US" sz="16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60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600">
                        <a:effectLst/>
                        <a:latin typeface="Roboto" panose="02000000000000000000" pitchFamily="2" charset="0"/>
                        <a:ea typeface="Roboto" panose="02000000000000000000" pitchFamily="2" charset="0"/>
                        <a:cs typeface="Roboto" panose="02000000000000000000" pitchFamily="2"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600">
                          <a:solidFill>
                            <a:srgbClr val="000000"/>
                          </a:solidFill>
                          <a:effectLst/>
                          <a:latin typeface="Roboto" panose="02000000000000000000" pitchFamily="2" charset="0"/>
                          <a:ea typeface="Roboto" panose="02000000000000000000" pitchFamily="2" charset="0"/>
                          <a:cs typeface="Roboto" panose="02000000000000000000" pitchFamily="2" charset="0"/>
                        </a:rPr>
                        <a:t>-5.19 + 0.000015 Customer - 0.002031 Item + 0.005896 Safety Stock - 0.00761 Delivery quantity </a:t>
                      </a:r>
                      <a:endParaRPr lang="en-US" sz="1600">
                        <a:effectLst/>
                        <a:latin typeface="Roboto" panose="02000000000000000000" pitchFamily="2" charset="0"/>
                        <a:ea typeface="Roboto" panose="02000000000000000000" pitchFamily="2" charset="0"/>
                        <a:cs typeface="Roboto" panose="02000000000000000000" pitchFamily="2"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8989874"/>
                  </a:ext>
                </a:extLst>
              </a:tr>
            </a:tbl>
          </a:graphicData>
        </a:graphic>
      </p:graphicFrame>
      <p:pic>
        <p:nvPicPr>
          <p:cNvPr id="7" name="Picture 6">
            <a:extLst>
              <a:ext uri="{FF2B5EF4-FFF2-40B4-BE49-F238E27FC236}">
                <a16:creationId xmlns:a16="http://schemas.microsoft.com/office/drawing/2014/main" id="{A29ACE19-6680-3D06-891B-1704C8F7A2D5}"/>
              </a:ext>
            </a:extLst>
          </p:cNvPr>
          <p:cNvPicPr>
            <a:picLocks noChangeAspect="1"/>
          </p:cNvPicPr>
          <p:nvPr/>
        </p:nvPicPr>
        <p:blipFill>
          <a:blip r:embed="rId4"/>
          <a:stretch>
            <a:fillRect/>
          </a:stretch>
        </p:blipFill>
        <p:spPr>
          <a:xfrm>
            <a:off x="43849" y="5237264"/>
            <a:ext cx="6026513" cy="1508297"/>
          </a:xfrm>
          <a:prstGeom prst="rect">
            <a:avLst/>
          </a:prstGeom>
        </p:spPr>
      </p:pic>
      <p:sp>
        <p:nvSpPr>
          <p:cNvPr id="10" name="TextBox 9">
            <a:extLst>
              <a:ext uri="{FF2B5EF4-FFF2-40B4-BE49-F238E27FC236}">
                <a16:creationId xmlns:a16="http://schemas.microsoft.com/office/drawing/2014/main" id="{0408F0F2-7DA0-860D-2B2E-9F8526C05E15}"/>
              </a:ext>
            </a:extLst>
          </p:cNvPr>
          <p:cNvSpPr txBox="1"/>
          <p:nvPr/>
        </p:nvSpPr>
        <p:spPr>
          <a:xfrm>
            <a:off x="235038" y="4220338"/>
            <a:ext cx="2233246"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3057"/>
                </a:solidFill>
                <a:effectLst/>
                <a:uLnTx/>
                <a:uFillTx/>
                <a:latin typeface="Arial" panose="020B0604020202020204"/>
                <a:ea typeface="+mn-ea"/>
                <a:cs typeface="+mn-cs"/>
              </a:rPr>
              <a:t>Linear Regression</a:t>
            </a:r>
          </a:p>
        </p:txBody>
      </p:sp>
      <p:sp>
        <p:nvSpPr>
          <p:cNvPr id="17" name="Text Placeholder 3">
            <a:extLst>
              <a:ext uri="{FF2B5EF4-FFF2-40B4-BE49-F238E27FC236}">
                <a16:creationId xmlns:a16="http://schemas.microsoft.com/office/drawing/2014/main" id="{9744E910-984D-E5E8-22DB-D4BD39E77610}"/>
              </a:ext>
            </a:extLst>
          </p:cNvPr>
          <p:cNvSpPr>
            <a:spLocks noGrp="1"/>
          </p:cNvSpPr>
          <p:nvPr>
            <p:ph sz="half" idx="2"/>
          </p:nvPr>
        </p:nvSpPr>
        <p:spPr>
          <a:xfrm>
            <a:off x="6363770" y="1156954"/>
            <a:ext cx="5447230" cy="4814371"/>
          </a:xfrm>
        </p:spPr>
        <p:txBody>
          <a:bodyPr>
            <a:normAutofit fontScale="92500" lnSpcReduction="10000"/>
          </a:bodyPr>
          <a:lstStyle/>
          <a:p>
            <a:pPr marL="285750" indent="-285750"/>
            <a:r>
              <a:rPr lang="en-US" sz="2200"/>
              <a:t>Used 10-fold cross validation with forward stepwise selection- to explain the relation of dependent and independent variables.</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Intercept -5.19- Sidel was already behind CRD when PO was submitted</a:t>
            </a:r>
          </a:p>
          <a:p>
            <a:pPr marL="285750" indent="-285750"/>
            <a:r>
              <a:rPr lang="en-US" sz="2200">
                <a:latin typeface="Calibri" panose="020F0502020204030204" pitchFamily="34" charset="0"/>
                <a:ea typeface="Times New Roman" panose="02020603050405020304" pitchFamily="18" charset="0"/>
                <a:cs typeface="Calibri" panose="020F0502020204030204" pitchFamily="34" charset="0"/>
              </a:rPr>
              <a:t>P</a:t>
            </a:r>
            <a:r>
              <a:rPr lang="en-US" sz="2200">
                <a:effectLst/>
                <a:latin typeface="Calibri" panose="020F0502020204030204" pitchFamily="34" charset="0"/>
                <a:ea typeface="Times New Roman" panose="02020603050405020304" pitchFamily="18" charset="0"/>
                <a:cs typeface="Calibri" panose="020F0502020204030204" pitchFamily="34" charset="0"/>
              </a:rPr>
              <a:t>-value is not significant</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Model shows relatively healthy R-square to demonstrate goodness of fit—it explains approximately 39% of the variability in our response. </a:t>
            </a:r>
          </a:p>
          <a:p>
            <a:pPr marL="285750" indent="-285750"/>
            <a:r>
              <a:rPr lang="en-US" sz="2200">
                <a:latin typeface="Calibri" panose="020F0502020204030204" pitchFamily="34" charset="0"/>
                <a:ea typeface="Times New Roman" panose="02020603050405020304" pitchFamily="18" charset="0"/>
                <a:cs typeface="Calibri" panose="020F0502020204030204" pitchFamily="34" charset="0"/>
              </a:rPr>
              <a:t>C</a:t>
            </a:r>
            <a:r>
              <a:rPr lang="en-US" sz="2200">
                <a:effectLst/>
                <a:latin typeface="Calibri" panose="020F0502020204030204" pitchFamily="34" charset="0"/>
                <a:ea typeface="Times New Roman" panose="02020603050405020304" pitchFamily="18" charset="0"/>
                <a:cs typeface="Calibri" panose="020F0502020204030204" pitchFamily="34" charset="0"/>
              </a:rPr>
              <a:t>oefficients</a:t>
            </a:r>
            <a:r>
              <a:rPr lang="en-US" sz="2200">
                <a:latin typeface="Calibri" panose="020F0502020204030204" pitchFamily="34" charset="0"/>
                <a:ea typeface="Times New Roman" panose="02020603050405020304" pitchFamily="18" charset="0"/>
                <a:cs typeface="Calibri" panose="020F0502020204030204" pitchFamily="34" charset="0"/>
              </a:rPr>
              <a:t>-</a:t>
            </a:r>
            <a:r>
              <a:rPr lang="en-US" sz="2200">
                <a:effectLst/>
                <a:latin typeface="Calibri" panose="020F0502020204030204" pitchFamily="34" charset="0"/>
                <a:ea typeface="Times New Roman" panose="02020603050405020304" pitchFamily="18" charset="0"/>
                <a:cs typeface="Calibri" panose="020F0502020204030204" pitchFamily="34" charset="0"/>
              </a:rPr>
              <a:t> they are small, yet significant since their p-vales are less than 0.05. </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Delivery quantity - largest coefficient at -.008. </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Safety stock has the next largest coefficient at .006. </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endParaRPr lang="en-US" sz="2000"/>
          </a:p>
          <a:p>
            <a:pPr marL="285750" indent="-285750"/>
            <a:endParaRPr lang="en-US" sz="2000"/>
          </a:p>
        </p:txBody>
      </p:sp>
      <p:sp>
        <p:nvSpPr>
          <p:cNvPr id="18" name="Slide Number Placeholder 17">
            <a:extLst>
              <a:ext uri="{FF2B5EF4-FFF2-40B4-BE49-F238E27FC236}">
                <a16:creationId xmlns:a16="http://schemas.microsoft.com/office/drawing/2014/main" id="{EED7445A-DA17-0FC8-3048-1679AEDA66F2}"/>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1200" b="0" i="0" u="none" strike="noStrike" kern="1200" cap="none" spc="0" normalizeH="0" baseline="0" noProof="0" smtClean="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25041877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Surface Plot of Late (-1) vs Not Late (+) vs Safety Stock, Delivery qu">
            <a:extLst>
              <a:ext uri="{FF2B5EF4-FFF2-40B4-BE49-F238E27FC236}">
                <a16:creationId xmlns:a16="http://schemas.microsoft.com/office/drawing/2014/main" id="{60B88D6C-B6CC-15EF-4DB6-3EB80D7DECF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78612" y="3619213"/>
            <a:ext cx="5662246" cy="3769193"/>
          </a:xfrm>
          <a:prstGeom prst="rect">
            <a:avLst/>
          </a:prstGeom>
          <a:noFill/>
          <a:ln>
            <a:noFill/>
          </a:ln>
        </p:spPr>
      </p:pic>
      <p:sp>
        <p:nvSpPr>
          <p:cNvPr id="2" name="Title 1">
            <a:extLst>
              <a:ext uri="{FF2B5EF4-FFF2-40B4-BE49-F238E27FC236}">
                <a16:creationId xmlns:a16="http://schemas.microsoft.com/office/drawing/2014/main" id="{20F70E00-1F5A-757D-B997-038613621051}"/>
              </a:ext>
            </a:extLst>
          </p:cNvPr>
          <p:cNvSpPr>
            <a:spLocks noGrp="1"/>
          </p:cNvSpPr>
          <p:nvPr>
            <p:ph type="title"/>
          </p:nvPr>
        </p:nvSpPr>
        <p:spPr/>
        <p:txBody>
          <a:bodyPr/>
          <a:lstStyle/>
          <a:p>
            <a:r>
              <a:rPr lang="en-US"/>
              <a:t>Logistic Regression</a:t>
            </a:r>
          </a:p>
        </p:txBody>
      </p:sp>
      <p:pic>
        <p:nvPicPr>
          <p:cNvPr id="6" name="Content Placeholder 5">
            <a:extLst>
              <a:ext uri="{FF2B5EF4-FFF2-40B4-BE49-F238E27FC236}">
                <a16:creationId xmlns:a16="http://schemas.microsoft.com/office/drawing/2014/main" id="{008B68A5-6855-6615-D439-7F72C900DBD5}"/>
              </a:ext>
            </a:extLst>
          </p:cNvPr>
          <p:cNvPicPr>
            <a:picLocks noGrp="1" noChangeAspect="1"/>
          </p:cNvPicPr>
          <p:nvPr>
            <p:ph sz="half" idx="1"/>
          </p:nvPr>
        </p:nvPicPr>
        <p:blipFill>
          <a:blip r:embed="rId3"/>
          <a:stretch>
            <a:fillRect/>
          </a:stretch>
        </p:blipFill>
        <p:spPr>
          <a:xfrm>
            <a:off x="473998" y="1177139"/>
            <a:ext cx="4920783" cy="4860246"/>
          </a:xfrm>
        </p:spPr>
      </p:pic>
      <p:sp>
        <p:nvSpPr>
          <p:cNvPr id="7" name="Text Placeholder 3">
            <a:extLst>
              <a:ext uri="{FF2B5EF4-FFF2-40B4-BE49-F238E27FC236}">
                <a16:creationId xmlns:a16="http://schemas.microsoft.com/office/drawing/2014/main" id="{AB71C692-5C7B-6434-10A1-64A93C69AF5A}"/>
              </a:ext>
            </a:extLst>
          </p:cNvPr>
          <p:cNvSpPr>
            <a:spLocks noGrp="1"/>
          </p:cNvSpPr>
          <p:nvPr>
            <p:ph sz="half" idx="2"/>
          </p:nvPr>
        </p:nvSpPr>
        <p:spPr>
          <a:xfrm>
            <a:off x="5627077" y="727917"/>
            <a:ext cx="6183923" cy="3386883"/>
          </a:xfrm>
        </p:spPr>
        <p:txBody>
          <a:bodyPr vert="horz" lIns="91440" tIns="45720" rIns="91440" bIns="45720" rtlCol="0" anchor="t">
            <a:normAutofit/>
          </a:bodyPr>
          <a:lstStyle/>
          <a:p>
            <a:pPr marL="0" indent="457200">
              <a:spcBef>
                <a:spcPts val="0"/>
              </a:spcBef>
            </a:pPr>
            <a:r>
              <a:rPr lang="en-US" sz="1800">
                <a:latin typeface="Calibri"/>
                <a:ea typeface="Times New Roman" panose="02020603050405020304" pitchFamily="18" charset="0"/>
                <a:cs typeface="Roboto"/>
              </a:rPr>
              <a:t>From logistic regression, the surface </a:t>
            </a:r>
            <a:r>
              <a:rPr lang="en-US" sz="1800">
                <a:effectLst/>
                <a:latin typeface="Calibri"/>
                <a:ea typeface="Times New Roman" panose="02020603050405020304" pitchFamily="18" charset="0"/>
                <a:cs typeface="Roboto"/>
              </a:rPr>
              <a:t>plot shows that with large quantities to deliver and safety stock being small, the probability of CRD being on time or early reduces.</a:t>
            </a:r>
            <a:r>
              <a:rPr lang="en-US" sz="1800">
                <a:latin typeface="Calibri"/>
                <a:ea typeface="Times New Roman" panose="02020603050405020304" pitchFamily="18" charset="0"/>
                <a:cs typeface="Roboto"/>
              </a:rPr>
              <a:t> </a:t>
            </a:r>
            <a:r>
              <a:rPr lang="en-US" sz="1800">
                <a:effectLst/>
                <a:latin typeface="Calibri"/>
                <a:ea typeface="Times New Roman" panose="02020603050405020304" pitchFamily="18" charset="0"/>
                <a:cs typeface="Roboto"/>
              </a:rPr>
              <a:t> As seen by the model, the probability of OTD is positively correlated with safety stock, and negatively correlated with quantities for delivery. In addition, the AUC is 0.54 (greater than 0.5), we know that the closer the </a:t>
            </a:r>
            <a:r>
              <a:rPr lang="en-US" sz="1800">
                <a:latin typeface="Calibri"/>
                <a:ea typeface="Times New Roman" panose="02020603050405020304" pitchFamily="18" charset="0"/>
                <a:cs typeface="Roboto"/>
              </a:rPr>
              <a:t>AUC is</a:t>
            </a:r>
            <a:r>
              <a:rPr lang="en-US" sz="1800">
                <a:effectLst/>
                <a:latin typeface="Calibri"/>
                <a:ea typeface="Times New Roman" panose="02020603050405020304" pitchFamily="18" charset="0"/>
                <a:cs typeface="Roboto"/>
              </a:rPr>
              <a:t> to “1” the better the performance of the model will be at distinguishing good OTD (on time delivery) performance. The AUC here shows that our model can predict OTD at a better rate than random chance.</a:t>
            </a:r>
            <a:endParaRPr lang="en-US" sz="2000">
              <a:latin typeface="Calibri"/>
              <a:cs typeface="Roboto"/>
            </a:endParaRPr>
          </a:p>
          <a:p>
            <a:pPr marL="285750" indent="-285750"/>
            <a:endParaRPr lang="en-US" sz="2000"/>
          </a:p>
        </p:txBody>
      </p:sp>
      <p:sp>
        <p:nvSpPr>
          <p:cNvPr id="9" name="Slide Number Placeholder 8">
            <a:extLst>
              <a:ext uri="{FF2B5EF4-FFF2-40B4-BE49-F238E27FC236}">
                <a16:creationId xmlns:a16="http://schemas.microsoft.com/office/drawing/2014/main" id="{649C6FDC-BDD6-7E4A-7924-A44AF5FC36F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1200" b="0" i="0" u="none" strike="noStrike" kern="1200" cap="none" spc="0" normalizeH="0" baseline="0" noProof="0" smtClean="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l"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8459125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a:xfrm>
            <a:off x="381000" y="1215485"/>
            <a:ext cx="11429999" cy="4711590"/>
          </a:xfrm>
        </p:spPr>
        <p:txBody>
          <a:bodyPr>
            <a:normAutofit/>
          </a:bodyPr>
          <a:lstStyle/>
          <a:p>
            <a:pPr marL="0" indent="0">
              <a:buNone/>
            </a:pPr>
            <a:r>
              <a:rPr lang="en-US"/>
              <a:t>Overview of the Project</a:t>
            </a:r>
          </a:p>
          <a:p>
            <a:r>
              <a:rPr lang="en-US"/>
              <a:t>Sidel, Inc a global company HQ in France</a:t>
            </a:r>
          </a:p>
          <a:p>
            <a:r>
              <a:rPr lang="en-US"/>
              <a:t>Operates in 190 countries</a:t>
            </a:r>
          </a:p>
          <a:p>
            <a:r>
              <a:rPr lang="en-US"/>
              <a:t>HQ dictates stock levels (safety stock) for the various part categories</a:t>
            </a:r>
          </a:p>
          <a:p>
            <a:r>
              <a:rPr lang="en-US"/>
              <a:t>Part categories are ranked according to their turnover level, A, B, C, etc.</a:t>
            </a:r>
          </a:p>
          <a:p>
            <a:pPr marL="0" indent="0">
              <a:buNone/>
            </a:pPr>
            <a:r>
              <a:rPr lang="en-US"/>
              <a:t>Background information</a:t>
            </a:r>
          </a:p>
          <a:p>
            <a:pPr marL="0" indent="0">
              <a:buNone/>
            </a:pPr>
            <a:r>
              <a:rPr lang="en-US"/>
              <a:t>1</a:t>
            </a:r>
            <a:r>
              <a:rPr lang="en-US" baseline="30000"/>
              <a:t>st</a:t>
            </a:r>
            <a:r>
              <a:rPr lang="en-US"/>
              <a:t> case study, </a:t>
            </a:r>
            <a:r>
              <a:rPr lang="en-US">
                <a:solidFill>
                  <a:srgbClr val="000000"/>
                </a:solidFill>
                <a:effectLst/>
                <a:latin typeface="Calibri" panose="020F0502020204030204" pitchFamily="34" charset="0"/>
                <a:ea typeface="Times New Roman" panose="02020603050405020304" pitchFamily="18" charset="0"/>
              </a:rPr>
              <a:t>evaluated if there is a need to limit the scope to overcome the curse of dimensionality when predicting late deliveries with ML-based regression models.</a:t>
            </a:r>
          </a:p>
          <a:p>
            <a:pPr marL="0" indent="0">
              <a:buNone/>
            </a:pPr>
            <a:r>
              <a:rPr lang="en-US"/>
              <a:t>2</a:t>
            </a:r>
            <a:r>
              <a:rPr lang="en-US" baseline="30000"/>
              <a:t>nd</a:t>
            </a:r>
            <a:r>
              <a:rPr lang="en-US"/>
              <a:t> case study, </a:t>
            </a:r>
            <a:r>
              <a:rPr lang="en-US">
                <a:solidFill>
                  <a:srgbClr val="000000"/>
                </a:solidFill>
                <a:effectLst/>
                <a:latin typeface="Calibri" panose="020F0502020204030204" pitchFamily="34" charset="0"/>
                <a:ea typeface="Times New Roman" panose="02020603050405020304" pitchFamily="18" charset="0"/>
              </a:rPr>
              <a:t>highlighted implementation challenges frequently faced in supply chain management and the effectiveness of using a clustering approach to classify items based on their importance.</a:t>
            </a:r>
            <a:endParaRPr lang="en-US"/>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t>Overview </a:t>
            </a:r>
          </a:p>
        </p:txBody>
      </p:sp>
      <p:sp>
        <p:nvSpPr>
          <p:cNvPr id="4" name="Slide Number Placeholder 3">
            <a:extLst>
              <a:ext uri="{FF2B5EF4-FFF2-40B4-BE49-F238E27FC236}">
                <a16:creationId xmlns:a16="http://schemas.microsoft.com/office/drawing/2014/main" id="{7FCCBCDC-5A9B-B1BC-EC6E-FC3096912C1F}"/>
              </a:ext>
            </a:extLst>
          </p:cNvPr>
          <p:cNvSpPr>
            <a:spLocks noGrp="1"/>
          </p:cNvSpPr>
          <p:nvPr>
            <p:ph type="sldNum" sz="quarter" idx="12"/>
          </p:nvPr>
        </p:nvSpPr>
        <p:spPr/>
        <p:txBody>
          <a:bodyPr/>
          <a:lstStyle/>
          <a:p>
            <a:fld id="{AE678206-0642-9F48-9727-6B519CB285FA}" type="slidenum">
              <a:rPr lang="en-US" smtClean="0"/>
              <a:t>2</a:t>
            </a:fld>
            <a:endParaRPr lang="en-US"/>
          </a:p>
        </p:txBody>
      </p:sp>
    </p:spTree>
    <p:extLst>
      <p:ext uri="{BB962C8B-B14F-4D97-AF65-F5344CB8AC3E}">
        <p14:creationId xmlns:p14="http://schemas.microsoft.com/office/powerpoint/2010/main" val="82075342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vert="horz" lIns="91440" tIns="45720" rIns="91440" bIns="45720" rtlCol="0" anchor="t">
            <a:normAutofit/>
          </a:bodyPr>
          <a:lstStyle/>
          <a:p>
            <a:pPr marL="0" indent="0">
              <a:buNone/>
            </a:pPr>
            <a:r>
              <a:rPr lang="en-US">
                <a:latin typeface="Roboto"/>
                <a:ea typeface="Roboto"/>
                <a:cs typeface="Roboto"/>
              </a:rPr>
              <a:t>Late shipment of parts is related to incorrect ABC part categorization</a:t>
            </a:r>
          </a:p>
          <a:p>
            <a:r>
              <a:rPr lang="en-US">
                <a:latin typeface="Roboto"/>
                <a:ea typeface="Roboto"/>
                <a:cs typeface="Roboto"/>
              </a:rPr>
              <a:t>Linear Regression to predict timeliness of order fulfillment.</a:t>
            </a:r>
          </a:p>
          <a:p>
            <a:pPr lvl="1"/>
            <a:r>
              <a:rPr lang="en-US" sz="2400"/>
              <a:t>Safety stock to be used as predictor</a:t>
            </a:r>
          </a:p>
          <a:p>
            <a:r>
              <a:rPr lang="en-US">
                <a:latin typeface="Roboto"/>
                <a:ea typeface="Roboto"/>
                <a:cs typeface="Roboto"/>
              </a:rPr>
              <a:t>K-means to recreate the 3 categories based on demand</a:t>
            </a:r>
          </a:p>
          <a:p>
            <a:pPr lvl="1"/>
            <a:r>
              <a:rPr lang="en-US">
                <a:latin typeface="Roboto"/>
                <a:ea typeface="Roboto"/>
                <a:cs typeface="Roboto"/>
              </a:rPr>
              <a:t>We expect some parts to shift from their category</a:t>
            </a:r>
            <a:endParaRPr lang="en-US"/>
          </a:p>
          <a:p>
            <a:r>
              <a:rPr lang="en-US"/>
              <a:t>Logit model to predict whether a part was delivered on time or not.</a:t>
            </a:r>
          </a:p>
          <a:p>
            <a:pPr lvl="1"/>
            <a:r>
              <a:rPr lang="en-US" sz="2400"/>
              <a:t>If the number of items in “A” increases, then it will be less likely to have on time deliveries (safety stock qty in this category is lower).</a:t>
            </a:r>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latin typeface="Roboto"/>
                <a:ea typeface="Roboto"/>
                <a:cs typeface="Roboto"/>
              </a:rPr>
              <a:t>Hypotheses</a:t>
            </a:r>
            <a:endParaRPr lang="en-US" sz="2000"/>
          </a:p>
        </p:txBody>
      </p:sp>
      <p:sp>
        <p:nvSpPr>
          <p:cNvPr id="4" name="Slide Number Placeholder 3">
            <a:extLst>
              <a:ext uri="{FF2B5EF4-FFF2-40B4-BE49-F238E27FC236}">
                <a16:creationId xmlns:a16="http://schemas.microsoft.com/office/drawing/2014/main" id="{2D7BF018-CB70-A7F4-B88B-CEBA765CA3C0}"/>
              </a:ext>
            </a:extLst>
          </p:cNvPr>
          <p:cNvSpPr>
            <a:spLocks noGrp="1"/>
          </p:cNvSpPr>
          <p:nvPr>
            <p:ph type="sldNum" sz="quarter" idx="12"/>
          </p:nvPr>
        </p:nvSpPr>
        <p:spPr/>
        <p:txBody>
          <a:bodyPr/>
          <a:lstStyle/>
          <a:p>
            <a:fld id="{AE678206-0642-9F48-9727-6B519CB285FA}" type="slidenum">
              <a:rPr lang="en-US" smtClean="0"/>
              <a:t>3</a:t>
            </a:fld>
            <a:endParaRPr lang="en-US"/>
          </a:p>
        </p:txBody>
      </p:sp>
    </p:spTree>
    <p:extLst>
      <p:ext uri="{BB962C8B-B14F-4D97-AF65-F5344CB8AC3E}">
        <p14:creationId xmlns:p14="http://schemas.microsoft.com/office/powerpoint/2010/main" val="405924304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0" y="200722"/>
            <a:ext cx="11430000" cy="1014761"/>
          </a:xfrm>
        </p:spPr>
        <p:txBody>
          <a:bodyPr anchor="ctr">
            <a:normAutofit/>
          </a:bodyPr>
          <a:lstStyle/>
          <a:p>
            <a:r>
              <a:rPr lang="en-US"/>
              <a:t>Overview of Data </a:t>
            </a:r>
          </a:p>
        </p:txBody>
      </p:sp>
      <p:sp>
        <p:nvSpPr>
          <p:cNvPr id="10" name="Text Placeholder 3">
            <a:extLst>
              <a:ext uri="{FF2B5EF4-FFF2-40B4-BE49-F238E27FC236}">
                <a16:creationId xmlns:a16="http://schemas.microsoft.com/office/drawing/2014/main" id="{39400721-1974-94E7-F6AB-67FADC01A516}"/>
              </a:ext>
            </a:extLst>
          </p:cNvPr>
          <p:cNvSpPr>
            <a:spLocks noGrp="1"/>
          </p:cNvSpPr>
          <p:nvPr>
            <p:ph sz="half" idx="2"/>
          </p:nvPr>
        </p:nvSpPr>
        <p:spPr>
          <a:xfrm>
            <a:off x="6775373" y="1211119"/>
            <a:ext cx="5035627" cy="4749005"/>
          </a:xfrm>
        </p:spPr>
        <p:txBody>
          <a:bodyPr vert="horz" lIns="91440" tIns="45720" rIns="91440" bIns="45720" rtlCol="0" anchor="t">
            <a:normAutofit fontScale="92500" lnSpcReduction="20000"/>
          </a:bodyPr>
          <a:lstStyle/>
          <a:p>
            <a:pPr marL="0" indent="0">
              <a:buNone/>
            </a:pPr>
            <a:r>
              <a:rPr lang="en-US" sz="2600">
                <a:latin typeface="Roboto"/>
                <a:ea typeface="Roboto"/>
                <a:cs typeface="Roboto"/>
              </a:rPr>
              <a:t>Cleaning process</a:t>
            </a:r>
          </a:p>
          <a:p>
            <a:pPr marL="285750" indent="-285750">
              <a:buFont typeface="Arial" panose="020B0604020202020204" pitchFamily="34" charset="0"/>
              <a:buChar char="•"/>
            </a:pPr>
            <a:r>
              <a:rPr lang="en-US" sz="2000">
                <a:latin typeface="Roboto"/>
                <a:ea typeface="Roboto"/>
                <a:cs typeface="Roboto"/>
              </a:rPr>
              <a:t>Data came from reports out of Sidel, Inc SAP system.</a:t>
            </a:r>
          </a:p>
          <a:p>
            <a:pPr marL="285750" indent="-285750">
              <a:buFont typeface="Arial" panose="020B0604020202020204" pitchFamily="34" charset="0"/>
              <a:buChar char="•"/>
            </a:pPr>
            <a:r>
              <a:rPr lang="en-US" sz="2000">
                <a:latin typeface="Roboto"/>
                <a:ea typeface="Roboto"/>
                <a:cs typeface="Roboto"/>
              </a:rPr>
              <a:t>We gathered information pertaining the purchase and sale for all A, B, and C parts spanning 2019 to present</a:t>
            </a:r>
          </a:p>
          <a:p>
            <a:pPr marL="285750" indent="-285750"/>
            <a:r>
              <a:rPr lang="en-US" sz="2000">
                <a:latin typeface="Roboto"/>
                <a:ea typeface="Roboto"/>
                <a:cs typeface="Roboto"/>
              </a:rPr>
              <a:t>Four reports were pulled: the Sales orders, Purchase orders, safety stock, and the Delivery information report. </a:t>
            </a:r>
          </a:p>
          <a:p>
            <a:pPr marL="285750" indent="-285750">
              <a:buFont typeface="Arial" panose="020B0604020202020204" pitchFamily="34" charset="0"/>
              <a:buChar char="•"/>
            </a:pPr>
            <a:r>
              <a:rPr lang="en-US" sz="2000">
                <a:latin typeface="Roboto"/>
                <a:ea typeface="Roboto"/>
                <a:cs typeface="Roboto"/>
              </a:rPr>
              <a:t>Joined the customers and deliveries data through Sales doc and </a:t>
            </a:r>
            <a:r>
              <a:rPr lang="en-US" sz="2000" err="1">
                <a:latin typeface="Roboto"/>
                <a:ea typeface="Roboto"/>
                <a:cs typeface="Roboto"/>
              </a:rPr>
              <a:t>Ref.Doc</a:t>
            </a:r>
            <a:r>
              <a:rPr lang="en-US" sz="2000">
                <a:latin typeface="Roboto"/>
                <a:ea typeface="Roboto"/>
                <a:cs typeface="Roboto"/>
              </a:rPr>
              <a:t> columns. </a:t>
            </a:r>
            <a:endParaRPr lang="en-US" sz="2000"/>
          </a:p>
          <a:p>
            <a:r>
              <a:rPr lang="en-US" sz="2000">
                <a:solidFill>
                  <a:schemeClr val="tx1"/>
                </a:solidFill>
                <a:effectLst/>
                <a:latin typeface="Roboto"/>
                <a:ea typeface="Roboto"/>
                <a:cs typeface="Roboto"/>
              </a:rPr>
              <a:t>These </a:t>
            </a:r>
            <a:r>
              <a:rPr lang="en-US" sz="2000">
                <a:solidFill>
                  <a:schemeClr val="tx1"/>
                </a:solidFill>
                <a:latin typeface="Roboto"/>
                <a:ea typeface="Roboto"/>
                <a:cs typeface="Roboto"/>
              </a:rPr>
              <a:t>datasets</a:t>
            </a:r>
            <a:r>
              <a:rPr lang="en-US" sz="2000">
                <a:solidFill>
                  <a:schemeClr val="tx1"/>
                </a:solidFill>
                <a:effectLst/>
                <a:latin typeface="Roboto"/>
                <a:ea typeface="Roboto"/>
                <a:cs typeface="Roboto"/>
              </a:rPr>
              <a:t> </a:t>
            </a:r>
            <a:r>
              <a:rPr lang="en-US" sz="2000">
                <a:solidFill>
                  <a:schemeClr val="tx1"/>
                </a:solidFill>
                <a:latin typeface="Roboto"/>
                <a:ea typeface="Roboto"/>
                <a:cs typeface="Roboto"/>
              </a:rPr>
              <a:t>solidify </a:t>
            </a:r>
            <a:r>
              <a:rPr lang="en-US" sz="2000">
                <a:solidFill>
                  <a:schemeClr val="tx1"/>
                </a:solidFill>
                <a:effectLst/>
                <a:latin typeface="Roboto"/>
                <a:ea typeface="Roboto"/>
                <a:cs typeface="Roboto"/>
              </a:rPr>
              <a:t>a single comprehensive dataset to use for regression analysis and other models.</a:t>
            </a:r>
            <a:r>
              <a:rPr lang="en-US" sz="2000">
                <a:solidFill>
                  <a:schemeClr val="tx1"/>
                </a:solidFill>
                <a:latin typeface="Roboto"/>
                <a:ea typeface="Roboto"/>
                <a:cs typeface="Roboto"/>
              </a:rPr>
              <a:t> </a:t>
            </a:r>
            <a:endParaRPr lang="en-US" sz="2000">
              <a:solidFill>
                <a:schemeClr val="tx1"/>
              </a:solidFill>
              <a:effectLst/>
            </a:endParaRPr>
          </a:p>
          <a:p>
            <a:r>
              <a:rPr lang="en-US" sz="2000">
                <a:solidFill>
                  <a:schemeClr val="tx1"/>
                </a:solidFill>
                <a:effectLst/>
                <a:latin typeface="Roboto"/>
                <a:ea typeface="Roboto"/>
                <a:cs typeface="Roboto"/>
              </a:rPr>
              <a:t>Final dataset is organized by material ID—with one row for each material ID on a given order. </a:t>
            </a:r>
          </a:p>
        </p:txBody>
      </p:sp>
      <p:pic>
        <p:nvPicPr>
          <p:cNvPr id="1028" name="Picture 4">
            <a:extLst>
              <a:ext uri="{FF2B5EF4-FFF2-40B4-BE49-F238E27FC236}">
                <a16:creationId xmlns:a16="http://schemas.microsoft.com/office/drawing/2014/main" id="{B1418FC6-56E5-3A90-DB36-58D100861B2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79413" y="2480650"/>
            <a:ext cx="6202456" cy="134325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298F098-44C8-D2DB-B9F1-78AC64D018A3}"/>
              </a:ext>
            </a:extLst>
          </p:cNvPr>
          <p:cNvSpPr>
            <a:spLocks noGrp="1"/>
          </p:cNvSpPr>
          <p:nvPr>
            <p:ph type="sldNum" sz="quarter" idx="12"/>
          </p:nvPr>
        </p:nvSpPr>
        <p:spPr/>
        <p:txBody>
          <a:bodyPr/>
          <a:lstStyle/>
          <a:p>
            <a:fld id="{AE678206-0642-9F48-9727-6B519CB285FA}" type="slidenum">
              <a:rPr lang="en-US" smtClean="0"/>
              <a:t>4</a:t>
            </a:fld>
            <a:endParaRPr lang="en-US"/>
          </a:p>
        </p:txBody>
      </p:sp>
    </p:spTree>
    <p:extLst>
      <p:ext uri="{BB962C8B-B14F-4D97-AF65-F5344CB8AC3E}">
        <p14:creationId xmlns:p14="http://schemas.microsoft.com/office/powerpoint/2010/main" val="90540875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 name="Title 1">
            <a:extLst>
              <a:ext uri="{FF2B5EF4-FFF2-40B4-BE49-F238E27FC236}">
                <a16:creationId xmlns:a16="http://schemas.microsoft.com/office/drawing/2014/main" id="{4D8D48FB-935B-37F8-8B92-1B5B2FBFC561}"/>
              </a:ext>
            </a:extLst>
          </p:cNvPr>
          <p:cNvSpPr>
            <a:spLocks noGrp="1"/>
          </p:cNvSpPr>
          <p:nvPr>
            <p:ph type="title"/>
          </p:nvPr>
        </p:nvSpPr>
        <p:spPr>
          <a:xfrm>
            <a:off x="381000" y="200722"/>
            <a:ext cx="11430000" cy="1014761"/>
          </a:xfrm>
        </p:spPr>
        <p:txBody>
          <a:bodyPr/>
          <a:lstStyle/>
          <a:p>
            <a:r>
              <a:rPr lang="en-US"/>
              <a:t>Analyzing the data</a:t>
            </a:r>
          </a:p>
        </p:txBody>
      </p:sp>
      <p:pic>
        <p:nvPicPr>
          <p:cNvPr id="2052" name="Picture 4">
            <a:extLst>
              <a:ext uri="{FF2B5EF4-FFF2-40B4-BE49-F238E27FC236}">
                <a16:creationId xmlns:a16="http://schemas.microsoft.com/office/drawing/2014/main" id="{13DBE9F1-23F8-034B-0AE7-E3A4D6A254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048" y="980093"/>
            <a:ext cx="5615353" cy="3172672"/>
          </a:xfrm>
          <a:prstGeom prst="rect">
            <a:avLst/>
          </a:prstGeom>
          <a:solidFill>
            <a:srgbClr val="FFFFFF"/>
          </a:solidFill>
        </p:spPr>
      </p:pic>
      <p:pic>
        <p:nvPicPr>
          <p:cNvPr id="2053" name="Picture 5">
            <a:extLst>
              <a:ext uri="{FF2B5EF4-FFF2-40B4-BE49-F238E27FC236}">
                <a16:creationId xmlns:a16="http://schemas.microsoft.com/office/drawing/2014/main" id="{D289574F-2E57-FBD5-EEBB-194D14DCB6E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97601" y="980093"/>
            <a:ext cx="5613400" cy="3255771"/>
          </a:xfrm>
          <a:prstGeom prst="rect">
            <a:avLst/>
          </a:prstGeom>
          <a:solidFill>
            <a:srgbClr val="FFFFFF"/>
          </a:solidFill>
        </p:spPr>
      </p:pic>
      <p:sp>
        <p:nvSpPr>
          <p:cNvPr id="6" name="Title 1">
            <a:extLst>
              <a:ext uri="{FF2B5EF4-FFF2-40B4-BE49-F238E27FC236}">
                <a16:creationId xmlns:a16="http://schemas.microsoft.com/office/drawing/2014/main" id="{5C8A69B6-5E8C-8F7D-5DB5-8266BA40648F}"/>
              </a:ext>
            </a:extLst>
          </p:cNvPr>
          <p:cNvSpPr txBox="1">
            <a:spLocks/>
          </p:cNvSpPr>
          <p:nvPr/>
        </p:nvSpPr>
        <p:spPr>
          <a:xfrm>
            <a:off x="596775" y="4181580"/>
            <a:ext cx="11214225" cy="169632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285750" indent="-285750">
              <a:buFont typeface="Arial" panose="020B0604020202020204" pitchFamily="34" charset="0"/>
              <a:buChar char="•"/>
            </a:pPr>
            <a:endParaRPr lang="en-US" sz="1900" b="0">
              <a:solidFill>
                <a:schemeClr val="tx1"/>
              </a:solidFill>
            </a:endParaRPr>
          </a:p>
          <a:p>
            <a:pPr marL="285750" indent="-285750">
              <a:buFont typeface="Arial" panose="020B0604020202020204" pitchFamily="34" charset="0"/>
              <a:buChar char="•"/>
            </a:pPr>
            <a:r>
              <a:rPr lang="en-US" sz="2100" b="0">
                <a:solidFill>
                  <a:schemeClr val="tx1"/>
                </a:solidFill>
                <a:latin typeface="Roboto"/>
                <a:ea typeface="Roboto"/>
                <a:cs typeface="Roboto"/>
              </a:rPr>
              <a:t>Distribution has outliers that may indicate delivery delays</a:t>
            </a:r>
          </a:p>
          <a:p>
            <a:pPr marL="285750" indent="-285750">
              <a:buFont typeface="Arial" panose="020B0604020202020204" pitchFamily="34" charset="0"/>
              <a:buChar char="•"/>
            </a:pPr>
            <a:r>
              <a:rPr lang="en-US" sz="2100" b="0">
                <a:solidFill>
                  <a:schemeClr val="tx1"/>
                </a:solidFill>
                <a:latin typeface="Roboto"/>
                <a:ea typeface="Roboto"/>
                <a:cs typeface="Roboto"/>
              </a:rPr>
              <a:t>Noticed that “C” parts take longer to ship compared to A and B parts</a:t>
            </a:r>
          </a:p>
          <a:p>
            <a:pPr marL="285750" indent="-285750">
              <a:buFont typeface="Arial" panose="020B0604020202020204" pitchFamily="34" charset="0"/>
              <a:buChar char="•"/>
            </a:pPr>
            <a:r>
              <a:rPr lang="en-US" sz="2100" b="0">
                <a:solidFill>
                  <a:schemeClr val="tx1"/>
                </a:solidFill>
                <a:latin typeface="Roboto"/>
                <a:ea typeface="Roboto"/>
                <a:cs typeface="Roboto"/>
              </a:rPr>
              <a:t>Average of order intake indicate some seasonality.</a:t>
            </a:r>
          </a:p>
          <a:p>
            <a:pPr marL="342900" indent="-342900">
              <a:buFont typeface="Arial"/>
              <a:buChar char="•"/>
            </a:pPr>
            <a:r>
              <a:rPr lang="en-US" sz="2100" b="0">
                <a:solidFill>
                  <a:schemeClr val="tx1"/>
                </a:solidFill>
                <a:latin typeface="Roboto"/>
                <a:ea typeface="Roboto"/>
                <a:cs typeface="Roboto"/>
              </a:rPr>
              <a:t>Investigated part categorization, rusting parts suggested excess of stock</a:t>
            </a:r>
          </a:p>
          <a:p>
            <a:pPr marL="285750" indent="-285750">
              <a:buFont typeface="Arial" panose="020B0604020202020204" pitchFamily="34" charset="0"/>
              <a:buChar char="•"/>
            </a:pPr>
            <a:r>
              <a:rPr lang="en-US" sz="2100" b="0">
                <a:solidFill>
                  <a:schemeClr val="tx1"/>
                </a:solidFill>
                <a:latin typeface="Roboto"/>
                <a:ea typeface="Roboto"/>
                <a:cs typeface="Roboto"/>
              </a:rPr>
              <a:t>Parts not evenly spread between each category</a:t>
            </a:r>
          </a:p>
          <a:p>
            <a:endParaRPr lang="en-US" sz="1800"/>
          </a:p>
          <a:p>
            <a:pPr marL="285750" indent="-285750">
              <a:buFont typeface="Arial" panose="020B0604020202020204" pitchFamily="34" charset="0"/>
              <a:buChar char="•"/>
            </a:pPr>
            <a:endParaRPr lang="en-US" sz="1700" b="0">
              <a:solidFill>
                <a:schemeClr val="accent2"/>
              </a:solidFill>
            </a:endParaRPr>
          </a:p>
        </p:txBody>
      </p:sp>
      <p:sp>
        <p:nvSpPr>
          <p:cNvPr id="2" name="Slide Number Placeholder 1">
            <a:extLst>
              <a:ext uri="{FF2B5EF4-FFF2-40B4-BE49-F238E27FC236}">
                <a16:creationId xmlns:a16="http://schemas.microsoft.com/office/drawing/2014/main" id="{DE66A306-C52D-7D01-21A9-1061BB67200D}"/>
              </a:ext>
            </a:extLst>
          </p:cNvPr>
          <p:cNvSpPr>
            <a:spLocks noGrp="1"/>
          </p:cNvSpPr>
          <p:nvPr>
            <p:ph type="sldNum" sz="quarter" idx="12"/>
          </p:nvPr>
        </p:nvSpPr>
        <p:spPr/>
        <p:txBody>
          <a:bodyPr/>
          <a:lstStyle/>
          <a:p>
            <a:fld id="{AE678206-0642-9F48-9727-6B519CB285FA}" type="slidenum">
              <a:rPr lang="en-US" smtClean="0"/>
              <a:t>5</a:t>
            </a:fld>
            <a:endParaRPr lang="en-US"/>
          </a:p>
        </p:txBody>
      </p:sp>
    </p:spTree>
    <p:extLst>
      <p:ext uri="{BB962C8B-B14F-4D97-AF65-F5344CB8AC3E}">
        <p14:creationId xmlns:p14="http://schemas.microsoft.com/office/powerpoint/2010/main" val="41987244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86D15-F767-04EA-6B75-7E3D3D3BDC20}"/>
              </a:ext>
            </a:extLst>
          </p:cNvPr>
          <p:cNvSpPr>
            <a:spLocks noGrp="1"/>
          </p:cNvSpPr>
          <p:nvPr>
            <p:ph idx="1"/>
          </p:nvPr>
        </p:nvSpPr>
        <p:spPr/>
        <p:txBody>
          <a:bodyPr vert="horz" lIns="91440" tIns="45720" rIns="91440" bIns="45720" rtlCol="0" anchor="t">
            <a:normAutofit fontScale="92500" lnSpcReduction="20000"/>
          </a:bodyPr>
          <a:lstStyle/>
          <a:p>
            <a:pPr marL="0" indent="0">
              <a:buNone/>
            </a:pPr>
            <a:r>
              <a:rPr lang="en-US" sz="2200">
                <a:solidFill>
                  <a:schemeClr val="tx1"/>
                </a:solidFill>
                <a:latin typeface="Roboto"/>
                <a:ea typeface="Roboto"/>
                <a:cs typeface="Roboto"/>
              </a:rPr>
              <a:t>Data: 141K rows spread over 11 columns</a:t>
            </a:r>
            <a:endParaRPr lang="en-US" sz="2200">
              <a:solidFill>
                <a:schemeClr val="tx1"/>
              </a:solidFill>
              <a:effectLst/>
              <a:latin typeface="Roboto"/>
              <a:ea typeface="Roboto"/>
              <a:cs typeface="Roboto"/>
            </a:endParaRPr>
          </a:p>
          <a:p>
            <a:pPr marL="0" indent="0">
              <a:buNone/>
            </a:pPr>
            <a:r>
              <a:rPr lang="en-US" sz="2200">
                <a:solidFill>
                  <a:schemeClr val="tx1"/>
                </a:solidFill>
                <a:effectLst/>
                <a:latin typeface="Roboto"/>
                <a:ea typeface="Roboto"/>
                <a:cs typeface="Roboto"/>
              </a:rPr>
              <a:t>Key Variables:</a:t>
            </a:r>
          </a:p>
          <a:p>
            <a:pPr marL="0" indent="0">
              <a:buNone/>
            </a:pPr>
            <a:endParaRPr lang="en-US" sz="2200">
              <a:solidFill>
                <a:schemeClr val="tx1"/>
              </a:solidFill>
              <a:effectLst/>
            </a:endParaRPr>
          </a:p>
          <a:p>
            <a:pPr marL="0" indent="0">
              <a:buNone/>
            </a:pPr>
            <a:endParaRPr lang="en-US" sz="2200">
              <a:solidFill>
                <a:schemeClr val="tx1"/>
              </a:solidFill>
              <a:effectLst/>
            </a:endParaRPr>
          </a:p>
          <a:p>
            <a:pPr marL="0" indent="0">
              <a:buNone/>
            </a:pPr>
            <a:endParaRPr lang="en-US" sz="2200">
              <a:solidFill>
                <a:schemeClr val="tx1"/>
              </a:solidFill>
            </a:endParaRPr>
          </a:p>
          <a:p>
            <a:pPr marL="0" indent="0">
              <a:buNone/>
            </a:pPr>
            <a:endParaRPr lang="en-US" sz="2200">
              <a:solidFill>
                <a:schemeClr val="tx1"/>
              </a:solidFill>
            </a:endParaRPr>
          </a:p>
          <a:p>
            <a:pPr marL="0" indent="0">
              <a:buNone/>
            </a:pPr>
            <a:r>
              <a:rPr lang="en-US" sz="2200">
                <a:solidFill>
                  <a:schemeClr val="tx1"/>
                </a:solidFill>
                <a:latin typeface="Roboto"/>
                <a:ea typeface="Roboto"/>
                <a:cs typeface="Roboto"/>
              </a:rPr>
              <a:t>Response Variables</a:t>
            </a:r>
          </a:p>
          <a:p>
            <a:r>
              <a:rPr lang="en-US" sz="2200">
                <a:solidFill>
                  <a:schemeClr val="tx1"/>
                </a:solidFill>
                <a:effectLst/>
                <a:latin typeface="Roboto"/>
                <a:ea typeface="Roboto"/>
                <a:cs typeface="Roboto"/>
              </a:rPr>
              <a:t>Time measured by days between the CRD header to actual date when Sidel fulfills customers PO</a:t>
            </a:r>
          </a:p>
          <a:p>
            <a:pPr lvl="1"/>
            <a:r>
              <a:rPr lang="en-US" sz="2200">
                <a:solidFill>
                  <a:schemeClr val="tx1"/>
                </a:solidFill>
                <a:effectLst/>
                <a:latin typeface="Roboto"/>
                <a:ea typeface="Roboto"/>
                <a:cs typeface="Roboto"/>
              </a:rPr>
              <a:t>For the logit model will create an additional column indicating- “0” if </a:t>
            </a:r>
            <a:r>
              <a:rPr lang="en-US" sz="2200">
                <a:solidFill>
                  <a:schemeClr val="tx1"/>
                </a:solidFill>
                <a:latin typeface="Roboto"/>
                <a:ea typeface="Roboto"/>
                <a:cs typeface="Roboto"/>
              </a:rPr>
              <a:t>late</a:t>
            </a:r>
            <a:r>
              <a:rPr lang="en-US" sz="2200">
                <a:solidFill>
                  <a:schemeClr val="tx1"/>
                </a:solidFill>
                <a:effectLst/>
                <a:latin typeface="Roboto"/>
                <a:ea typeface="Roboto"/>
                <a:cs typeface="Roboto"/>
              </a:rPr>
              <a:t> or “1” if on-time or early. </a:t>
            </a:r>
          </a:p>
          <a:p>
            <a:pPr marL="0" indent="0">
              <a:buNone/>
            </a:pPr>
            <a:r>
              <a:rPr lang="en-US" sz="2200">
                <a:latin typeface="Roboto"/>
                <a:ea typeface="Roboto"/>
                <a:cs typeface="Roboto"/>
              </a:rPr>
              <a:t>Exploratory Data Analysis</a:t>
            </a:r>
          </a:p>
          <a:p>
            <a:r>
              <a:rPr lang="en-US" sz="2200">
                <a:latin typeface="Roboto"/>
                <a:ea typeface="Roboto"/>
                <a:cs typeface="Roboto"/>
              </a:rPr>
              <a:t>P</a:t>
            </a:r>
            <a:r>
              <a:rPr lang="en-US" sz="2200">
                <a:effectLst/>
                <a:latin typeface="Roboto"/>
                <a:ea typeface="Roboto"/>
                <a:cs typeface="Roboto"/>
              </a:rPr>
              <a:t>arts classified as “C” the parts the ones that have the lowest safety stock</a:t>
            </a:r>
            <a:endParaRPr lang="en-US" sz="2200">
              <a:latin typeface="Roboto"/>
              <a:ea typeface="Roboto"/>
              <a:cs typeface="Roboto"/>
            </a:endParaRPr>
          </a:p>
          <a:p>
            <a:r>
              <a:rPr lang="en-US" sz="2200">
                <a:effectLst/>
                <a:latin typeface="Roboto"/>
                <a:ea typeface="Roboto"/>
                <a:cs typeface="Roboto"/>
              </a:rPr>
              <a:t>Each category has roughly 2.5 times the number of materials</a:t>
            </a:r>
            <a:r>
              <a:rPr lang="en-US" sz="2200">
                <a:latin typeface="Roboto"/>
                <a:ea typeface="Roboto"/>
                <a:cs typeface="Roboto"/>
              </a:rPr>
              <a:t> than</a:t>
            </a:r>
            <a:r>
              <a:rPr lang="en-US" sz="2200">
                <a:effectLst/>
                <a:latin typeface="Roboto"/>
                <a:ea typeface="Roboto"/>
                <a:cs typeface="Roboto"/>
              </a:rPr>
              <a:t> the previous category.  </a:t>
            </a:r>
          </a:p>
          <a:p>
            <a:pPr marL="0" indent="0">
              <a:buNone/>
            </a:pPr>
            <a:endParaRPr lang="en-US" sz="2600"/>
          </a:p>
          <a:p>
            <a:pPr marL="0" indent="0">
              <a:buNone/>
            </a:pPr>
            <a:endParaRPr lang="en-US" sz="2600"/>
          </a:p>
        </p:txBody>
      </p:sp>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p:txBody>
          <a:bodyPr/>
          <a:lstStyle/>
          <a:p>
            <a:r>
              <a:rPr lang="en-US"/>
              <a:t>Data Insight</a:t>
            </a:r>
            <a:endParaRPr lang="en-US" sz="2000"/>
          </a:p>
        </p:txBody>
      </p:sp>
      <p:graphicFrame>
        <p:nvGraphicFramePr>
          <p:cNvPr id="5" name="Table 4">
            <a:extLst>
              <a:ext uri="{FF2B5EF4-FFF2-40B4-BE49-F238E27FC236}">
                <a16:creationId xmlns:a16="http://schemas.microsoft.com/office/drawing/2014/main" id="{E2C32D34-A94D-86C4-7B89-02D3C6F92A95}"/>
              </a:ext>
            </a:extLst>
          </p:cNvPr>
          <p:cNvGraphicFramePr>
            <a:graphicFrameLocks noGrp="1"/>
          </p:cNvGraphicFramePr>
          <p:nvPr>
            <p:extLst>
              <p:ext uri="{D42A27DB-BD31-4B8C-83A1-F6EECF244321}">
                <p14:modId xmlns:p14="http://schemas.microsoft.com/office/powerpoint/2010/main" val="3295325742"/>
              </p:ext>
            </p:extLst>
          </p:nvPr>
        </p:nvGraphicFramePr>
        <p:xfrm>
          <a:off x="2313543" y="1610609"/>
          <a:ext cx="6290632" cy="1188022"/>
        </p:xfrm>
        <a:graphic>
          <a:graphicData uri="http://schemas.openxmlformats.org/drawingml/2006/table">
            <a:tbl>
              <a:tblPr firstRow="1" firstCol="1" bandRow="1"/>
              <a:tblGrid>
                <a:gridCol w="3145316">
                  <a:extLst>
                    <a:ext uri="{9D8B030D-6E8A-4147-A177-3AD203B41FA5}">
                      <a16:colId xmlns:a16="http://schemas.microsoft.com/office/drawing/2014/main" val="4205293443"/>
                    </a:ext>
                  </a:extLst>
                </a:gridCol>
                <a:gridCol w="3145316">
                  <a:extLst>
                    <a:ext uri="{9D8B030D-6E8A-4147-A177-3AD203B41FA5}">
                      <a16:colId xmlns:a16="http://schemas.microsoft.com/office/drawing/2014/main" val="3280660852"/>
                    </a:ext>
                  </a:extLst>
                </a:gridCol>
              </a:tblGrid>
              <a:tr h="478974">
                <a:tc>
                  <a:txBody>
                    <a:bodyPr/>
                    <a:lstStyle/>
                    <a:p>
                      <a:pPr marL="0" marR="0" fontAlgn="base">
                        <a:lnSpc>
                          <a:spcPct val="107000"/>
                        </a:lnSpc>
                        <a:spcBef>
                          <a:spcPts val="0"/>
                        </a:spcBef>
                        <a:spcAft>
                          <a:spcPts val="0"/>
                        </a:spcAft>
                      </a:pPr>
                      <a:r>
                        <a:rPr lang="en-US" sz="1900">
                          <a:solidFill>
                            <a:srgbClr val="000000"/>
                          </a:solidFill>
                          <a:effectLst/>
                          <a:latin typeface="Roboto" panose="02000000000000000000" pitchFamily="2" charset="0"/>
                          <a:ea typeface="Roboto" panose="02000000000000000000" pitchFamily="2" charset="0"/>
                          <a:cs typeface="Roboto" panose="02000000000000000000" pitchFamily="2" charset="0"/>
                        </a:rPr>
                        <a:t>Customer Requested Dates (CRD) </a:t>
                      </a:r>
                      <a:endParaRPr lang="en-US" sz="19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900">
                          <a:solidFill>
                            <a:srgbClr val="000000"/>
                          </a:solidFill>
                          <a:effectLst/>
                          <a:latin typeface="Roboto" panose="02000000000000000000" pitchFamily="2" charset="0"/>
                          <a:ea typeface="Roboto" panose="02000000000000000000" pitchFamily="2" charset="0"/>
                          <a:cs typeface="Roboto" panose="02000000000000000000" pitchFamily="2" charset="0"/>
                        </a:rPr>
                        <a:t>Delivered quantities </a:t>
                      </a:r>
                      <a:endParaRPr lang="en-US" sz="19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8258654"/>
                  </a:ext>
                </a:extLst>
              </a:tr>
              <a:tr h="283987">
                <a:tc>
                  <a:txBody>
                    <a:bodyPr/>
                    <a:lstStyle/>
                    <a:p>
                      <a:pPr marL="0" marR="0" fontAlgn="base">
                        <a:lnSpc>
                          <a:spcPct val="107000"/>
                        </a:lnSpc>
                        <a:spcBef>
                          <a:spcPts val="0"/>
                        </a:spcBef>
                        <a:spcAft>
                          <a:spcPts val="0"/>
                        </a:spcAft>
                      </a:pPr>
                      <a:r>
                        <a:rPr lang="en-US" sz="1900">
                          <a:solidFill>
                            <a:srgbClr val="000000"/>
                          </a:solidFill>
                          <a:effectLst/>
                          <a:latin typeface="Roboto" panose="02000000000000000000" pitchFamily="2" charset="0"/>
                          <a:ea typeface="Roboto" panose="02000000000000000000" pitchFamily="2" charset="0"/>
                          <a:cs typeface="Roboto" panose="02000000000000000000" pitchFamily="2" charset="0"/>
                        </a:rPr>
                        <a:t>Ordered quantities </a:t>
                      </a:r>
                      <a:endParaRPr lang="en-US" sz="19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900">
                          <a:solidFill>
                            <a:srgbClr val="000000"/>
                          </a:solidFill>
                          <a:effectLst/>
                          <a:latin typeface="Roboto" panose="02000000000000000000" pitchFamily="2" charset="0"/>
                          <a:ea typeface="Roboto" panose="02000000000000000000" pitchFamily="2" charset="0"/>
                          <a:cs typeface="Roboto" panose="02000000000000000000" pitchFamily="2" charset="0"/>
                        </a:rPr>
                        <a:t>ABC Category </a:t>
                      </a:r>
                      <a:endParaRPr lang="en-US" sz="19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2216533"/>
                  </a:ext>
                </a:extLst>
              </a:tr>
              <a:tr h="283987">
                <a:tc>
                  <a:txBody>
                    <a:bodyPr/>
                    <a:lstStyle/>
                    <a:p>
                      <a:pPr marL="0" marR="0" fontAlgn="base">
                        <a:lnSpc>
                          <a:spcPct val="107000"/>
                        </a:lnSpc>
                        <a:spcBef>
                          <a:spcPts val="0"/>
                        </a:spcBef>
                        <a:spcAft>
                          <a:spcPts val="0"/>
                        </a:spcAft>
                      </a:pPr>
                      <a:r>
                        <a:rPr lang="en-US" sz="1900">
                          <a:solidFill>
                            <a:srgbClr val="000000"/>
                          </a:solidFill>
                          <a:effectLst/>
                          <a:latin typeface="Roboto" panose="02000000000000000000" pitchFamily="2" charset="0"/>
                          <a:ea typeface="Roboto" panose="02000000000000000000" pitchFamily="2" charset="0"/>
                          <a:cs typeface="Roboto" panose="02000000000000000000" pitchFamily="2" charset="0"/>
                        </a:rPr>
                        <a:t>Safety stocks </a:t>
                      </a:r>
                      <a:endParaRPr lang="en-US" sz="19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900">
                          <a:solidFill>
                            <a:srgbClr val="000000"/>
                          </a:solidFill>
                          <a:effectLst/>
                          <a:latin typeface="Roboto" panose="02000000000000000000" pitchFamily="2" charset="0"/>
                          <a:ea typeface="Roboto" panose="02000000000000000000" pitchFamily="2" charset="0"/>
                          <a:cs typeface="Roboto" panose="02000000000000000000" pitchFamily="2" charset="0"/>
                        </a:rPr>
                        <a:t>Shipment dates </a:t>
                      </a:r>
                      <a:endParaRPr lang="en-US" sz="19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2533469"/>
                  </a:ext>
                </a:extLst>
              </a:tr>
            </a:tbl>
          </a:graphicData>
        </a:graphic>
      </p:graphicFrame>
      <p:sp>
        <p:nvSpPr>
          <p:cNvPr id="4" name="Slide Number Placeholder 3">
            <a:extLst>
              <a:ext uri="{FF2B5EF4-FFF2-40B4-BE49-F238E27FC236}">
                <a16:creationId xmlns:a16="http://schemas.microsoft.com/office/drawing/2014/main" id="{D42E4572-9FDD-FFC0-3EAE-ED961CA28F21}"/>
              </a:ext>
            </a:extLst>
          </p:cNvPr>
          <p:cNvSpPr>
            <a:spLocks noGrp="1"/>
          </p:cNvSpPr>
          <p:nvPr>
            <p:ph type="sldNum" sz="quarter" idx="12"/>
          </p:nvPr>
        </p:nvSpPr>
        <p:spPr/>
        <p:txBody>
          <a:bodyPr/>
          <a:lstStyle/>
          <a:p>
            <a:fld id="{AE678206-0642-9F48-9727-6B519CB285FA}" type="slidenum">
              <a:rPr lang="en-US" smtClean="0"/>
              <a:t>6</a:t>
            </a:fld>
            <a:endParaRPr lang="en-US"/>
          </a:p>
        </p:txBody>
      </p:sp>
    </p:spTree>
    <p:extLst>
      <p:ext uri="{BB962C8B-B14F-4D97-AF65-F5344CB8AC3E}">
        <p14:creationId xmlns:p14="http://schemas.microsoft.com/office/powerpoint/2010/main" val="13347948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0" y="200722"/>
            <a:ext cx="11430000" cy="823847"/>
          </a:xfrm>
        </p:spPr>
        <p:txBody>
          <a:bodyPr anchor="ctr">
            <a:normAutofit fontScale="90000"/>
          </a:bodyPr>
          <a:lstStyle/>
          <a:p>
            <a:br>
              <a:rPr lang="en-US"/>
            </a:br>
            <a:r>
              <a:rPr lang="en-US"/>
              <a:t>Modeling</a:t>
            </a:r>
            <a:br>
              <a:rPr lang="en-US"/>
            </a:br>
            <a:endParaRPr lang="en-US" sz="2800"/>
          </a:p>
        </p:txBody>
      </p:sp>
      <p:sp>
        <p:nvSpPr>
          <p:cNvPr id="10" name="Text Placeholder 3">
            <a:extLst>
              <a:ext uri="{FF2B5EF4-FFF2-40B4-BE49-F238E27FC236}">
                <a16:creationId xmlns:a16="http://schemas.microsoft.com/office/drawing/2014/main" id="{39400721-1974-94E7-F6AB-67FADC01A516}"/>
              </a:ext>
            </a:extLst>
          </p:cNvPr>
          <p:cNvSpPr>
            <a:spLocks noGrp="1"/>
          </p:cNvSpPr>
          <p:nvPr>
            <p:ph sz="half" idx="2"/>
          </p:nvPr>
        </p:nvSpPr>
        <p:spPr>
          <a:xfrm>
            <a:off x="6197600" y="1215482"/>
            <a:ext cx="5613400" cy="4517257"/>
          </a:xfrm>
        </p:spPr>
        <p:txBody>
          <a:bodyPr>
            <a:normAutofit lnSpcReduction="10000"/>
          </a:bodyPr>
          <a:lstStyle/>
          <a:p>
            <a:pPr marL="0" indent="0">
              <a:buNone/>
            </a:pPr>
            <a:r>
              <a:rPr lang="en-US" sz="3200"/>
              <a:t>Overview</a:t>
            </a:r>
          </a:p>
          <a:p>
            <a:r>
              <a:rPr lang="en-US" sz="2000"/>
              <a:t>Graph shows the distribution of all 3 categories combines.</a:t>
            </a:r>
          </a:p>
          <a:p>
            <a:pPr marL="285750" indent="-285750"/>
            <a:r>
              <a:rPr lang="en-US" sz="2000"/>
              <a:t>For the model selection, we decided to start with a linear model- to determine on-time shipping</a:t>
            </a:r>
          </a:p>
          <a:p>
            <a:pPr marL="285750" indent="-285750"/>
            <a:r>
              <a:rPr lang="en-US" sz="2000"/>
              <a:t>Response variable- OTD (on time delivery) column was created.</a:t>
            </a:r>
          </a:p>
          <a:p>
            <a:pPr marL="742950" lvl="1" indent="-285750"/>
            <a:r>
              <a:rPr lang="en-US"/>
              <a:t>OTD- difference between CRD (customer request date) and shipment date. </a:t>
            </a:r>
          </a:p>
          <a:p>
            <a:pPr marL="285750" indent="-285750"/>
            <a:r>
              <a:rPr lang="en-US" sz="2000"/>
              <a:t>Positive OTD- shipment ahead of CRD</a:t>
            </a:r>
          </a:p>
          <a:p>
            <a:pPr marL="285750" indent="-285750"/>
            <a:r>
              <a:rPr lang="en-US" sz="2000"/>
              <a:t>Negative OTD-shipment behind of CRD </a:t>
            </a:r>
          </a:p>
          <a:p>
            <a:pPr marL="285750" indent="-285750"/>
            <a:r>
              <a:rPr lang="en-US" sz="2000"/>
              <a:t>“0” OTD-shipment on time per CRD</a:t>
            </a:r>
          </a:p>
          <a:p>
            <a:pPr marL="457200" lvl="1" indent="0">
              <a:buNone/>
            </a:pPr>
            <a:endParaRPr lang="en-US" sz="1600"/>
          </a:p>
        </p:txBody>
      </p:sp>
      <p:sp>
        <p:nvSpPr>
          <p:cNvPr id="4" name="Content Placeholder 3">
            <a:extLst>
              <a:ext uri="{FF2B5EF4-FFF2-40B4-BE49-F238E27FC236}">
                <a16:creationId xmlns:a16="http://schemas.microsoft.com/office/drawing/2014/main" id="{FC31932F-484C-93FD-C653-171A64225017}"/>
              </a:ext>
            </a:extLst>
          </p:cNvPr>
          <p:cNvSpPr>
            <a:spLocks noGrp="1"/>
          </p:cNvSpPr>
          <p:nvPr>
            <p:ph sz="half" idx="1"/>
          </p:nvPr>
        </p:nvSpPr>
        <p:spPr/>
        <p:txBody>
          <a:bodyPr>
            <a:normAutofit lnSpcReduction="10000"/>
          </a:bodyPr>
          <a:lstStyle/>
          <a:p>
            <a:endParaRPr lang="en-US"/>
          </a:p>
        </p:txBody>
      </p:sp>
      <p:pic>
        <p:nvPicPr>
          <p:cNvPr id="5" name="Picture 4">
            <a:extLst>
              <a:ext uri="{FF2B5EF4-FFF2-40B4-BE49-F238E27FC236}">
                <a16:creationId xmlns:a16="http://schemas.microsoft.com/office/drawing/2014/main" id="{0A1C787A-A30C-172D-F3A4-BE56AD9D3B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215483"/>
            <a:ext cx="5842142" cy="4326343"/>
          </a:xfrm>
          <a:prstGeom prst="rect">
            <a:avLst/>
          </a:prstGeom>
          <a:noFill/>
          <a:ln>
            <a:noFill/>
          </a:ln>
        </p:spPr>
      </p:pic>
      <p:sp>
        <p:nvSpPr>
          <p:cNvPr id="2" name="Slide Number Placeholder 1">
            <a:extLst>
              <a:ext uri="{FF2B5EF4-FFF2-40B4-BE49-F238E27FC236}">
                <a16:creationId xmlns:a16="http://schemas.microsoft.com/office/drawing/2014/main" id="{986AAD57-3512-39F3-A83C-1EFAA6804E53}"/>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1200" b="0" i="0" u="none" strike="noStrike" kern="1200" cap="none" spc="0" normalizeH="0" baseline="0" noProof="0" smtClean="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464070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81000" y="200722"/>
            <a:ext cx="11430000" cy="823847"/>
          </a:xfrm>
        </p:spPr>
        <p:txBody>
          <a:bodyPr anchor="ctr">
            <a:normAutofit fontScale="90000"/>
          </a:bodyPr>
          <a:lstStyle/>
          <a:p>
            <a:br>
              <a:rPr lang="en-US"/>
            </a:br>
            <a:r>
              <a:rPr lang="en-US"/>
              <a:t>Modeling</a:t>
            </a:r>
            <a:br>
              <a:rPr lang="en-US"/>
            </a:br>
            <a:endParaRPr lang="en-US" sz="2800"/>
          </a:p>
        </p:txBody>
      </p:sp>
      <p:sp>
        <p:nvSpPr>
          <p:cNvPr id="10" name="Text Placeholder 3">
            <a:extLst>
              <a:ext uri="{FF2B5EF4-FFF2-40B4-BE49-F238E27FC236}">
                <a16:creationId xmlns:a16="http://schemas.microsoft.com/office/drawing/2014/main" id="{39400721-1974-94E7-F6AB-67FADC01A516}"/>
              </a:ext>
            </a:extLst>
          </p:cNvPr>
          <p:cNvSpPr>
            <a:spLocks noGrp="1"/>
          </p:cNvSpPr>
          <p:nvPr>
            <p:ph sz="half" idx="2"/>
          </p:nvPr>
        </p:nvSpPr>
        <p:spPr>
          <a:xfrm>
            <a:off x="6197600" y="892366"/>
            <a:ext cx="5447230" cy="4814371"/>
          </a:xfrm>
        </p:spPr>
        <p:txBody>
          <a:bodyPr>
            <a:normAutofit fontScale="92500" lnSpcReduction="20000"/>
          </a:bodyPr>
          <a:lstStyle/>
          <a:p>
            <a:pPr marL="0" indent="0">
              <a:buNone/>
            </a:pPr>
            <a:r>
              <a:rPr lang="en-US" sz="3200"/>
              <a:t>Linear Regression Model</a:t>
            </a:r>
          </a:p>
          <a:p>
            <a:pPr marL="285750" indent="-285750"/>
            <a:r>
              <a:rPr lang="en-US" sz="2200"/>
              <a:t>Used 10-fold cross validation with forward stepwise selection- to explain the relation of dependent and independent variables.</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Intercept -5.19- Sidel was already behind CRD when PO was submitted</a:t>
            </a:r>
          </a:p>
          <a:p>
            <a:pPr marL="285750" indent="-285750"/>
            <a:r>
              <a:rPr lang="en-US" sz="2200">
                <a:latin typeface="Calibri" panose="020F0502020204030204" pitchFamily="34" charset="0"/>
                <a:ea typeface="Times New Roman" panose="02020603050405020304" pitchFamily="18" charset="0"/>
                <a:cs typeface="Calibri" panose="020F0502020204030204" pitchFamily="34" charset="0"/>
              </a:rPr>
              <a:t>P</a:t>
            </a:r>
            <a:r>
              <a:rPr lang="en-US" sz="2200">
                <a:effectLst/>
                <a:latin typeface="Calibri" panose="020F0502020204030204" pitchFamily="34" charset="0"/>
                <a:ea typeface="Times New Roman" panose="02020603050405020304" pitchFamily="18" charset="0"/>
                <a:cs typeface="Calibri" panose="020F0502020204030204" pitchFamily="34" charset="0"/>
              </a:rPr>
              <a:t>-value is not significant</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Model shows relatively healthy R-square to demonstrate goodness of fit—it explains approximately 39% of the variability in our response. </a:t>
            </a:r>
          </a:p>
          <a:p>
            <a:pPr marL="285750" indent="-285750"/>
            <a:r>
              <a:rPr lang="en-US" sz="2200">
                <a:latin typeface="Calibri" panose="020F0502020204030204" pitchFamily="34" charset="0"/>
                <a:ea typeface="Times New Roman" panose="02020603050405020304" pitchFamily="18" charset="0"/>
                <a:cs typeface="Calibri" panose="020F0502020204030204" pitchFamily="34" charset="0"/>
              </a:rPr>
              <a:t>C</a:t>
            </a:r>
            <a:r>
              <a:rPr lang="en-US" sz="2200">
                <a:effectLst/>
                <a:latin typeface="Calibri" panose="020F0502020204030204" pitchFamily="34" charset="0"/>
                <a:ea typeface="Times New Roman" panose="02020603050405020304" pitchFamily="18" charset="0"/>
                <a:cs typeface="Calibri" panose="020F0502020204030204" pitchFamily="34" charset="0"/>
              </a:rPr>
              <a:t>oefficients</a:t>
            </a:r>
            <a:r>
              <a:rPr lang="en-US" sz="2200">
                <a:latin typeface="Calibri" panose="020F0502020204030204" pitchFamily="34" charset="0"/>
                <a:ea typeface="Times New Roman" panose="02020603050405020304" pitchFamily="18" charset="0"/>
                <a:cs typeface="Calibri" panose="020F0502020204030204" pitchFamily="34" charset="0"/>
              </a:rPr>
              <a:t>-</a:t>
            </a:r>
            <a:r>
              <a:rPr lang="en-US" sz="2200">
                <a:effectLst/>
                <a:latin typeface="Calibri" panose="020F0502020204030204" pitchFamily="34" charset="0"/>
                <a:ea typeface="Times New Roman" panose="02020603050405020304" pitchFamily="18" charset="0"/>
                <a:cs typeface="Calibri" panose="020F0502020204030204" pitchFamily="34" charset="0"/>
              </a:rPr>
              <a:t> they are small, yet significant since their p-vales are less than 0.05. </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Delivery quantity - largest coefficient at -.008. </a:t>
            </a:r>
          </a:p>
          <a:p>
            <a:pPr marL="285750" indent="-285750"/>
            <a:r>
              <a:rPr lang="en-US" sz="2200">
                <a:effectLst/>
                <a:latin typeface="Calibri" panose="020F0502020204030204" pitchFamily="34" charset="0"/>
                <a:ea typeface="Times New Roman" panose="02020603050405020304" pitchFamily="18" charset="0"/>
                <a:cs typeface="Calibri" panose="020F0502020204030204" pitchFamily="34" charset="0"/>
              </a:rPr>
              <a:t>Safety stock has the next largest coefficient at .006. </a:t>
            </a:r>
            <a:endParaRPr lang="en-US" sz="22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endParaRPr lang="en-US" sz="2000"/>
          </a:p>
          <a:p>
            <a:pPr marL="285750" indent="-285750"/>
            <a:endParaRPr lang="en-US" sz="2000"/>
          </a:p>
        </p:txBody>
      </p:sp>
      <p:graphicFrame>
        <p:nvGraphicFramePr>
          <p:cNvPr id="6" name="Content Placeholder 5">
            <a:extLst>
              <a:ext uri="{FF2B5EF4-FFF2-40B4-BE49-F238E27FC236}">
                <a16:creationId xmlns:a16="http://schemas.microsoft.com/office/drawing/2014/main" id="{6D94FA7A-932E-EADC-D98F-60D23DADADD6}"/>
              </a:ext>
            </a:extLst>
          </p:cNvPr>
          <p:cNvGraphicFramePr>
            <a:graphicFrameLocks noGrp="1"/>
          </p:cNvGraphicFramePr>
          <p:nvPr>
            <p:ph sz="half" idx="1"/>
          </p:nvPr>
        </p:nvGraphicFramePr>
        <p:xfrm>
          <a:off x="418652" y="1536601"/>
          <a:ext cx="5613398" cy="579330"/>
        </p:xfrm>
        <a:graphic>
          <a:graphicData uri="http://schemas.openxmlformats.org/drawingml/2006/table">
            <a:tbl>
              <a:tblPr firstRow="1" firstCol="1" bandRow="1"/>
              <a:tblGrid>
                <a:gridCol w="486876">
                  <a:extLst>
                    <a:ext uri="{9D8B030D-6E8A-4147-A177-3AD203B41FA5}">
                      <a16:colId xmlns:a16="http://schemas.microsoft.com/office/drawing/2014/main" val="1573183054"/>
                    </a:ext>
                  </a:extLst>
                </a:gridCol>
                <a:gridCol w="210025">
                  <a:extLst>
                    <a:ext uri="{9D8B030D-6E8A-4147-A177-3AD203B41FA5}">
                      <a16:colId xmlns:a16="http://schemas.microsoft.com/office/drawing/2014/main" val="4201212182"/>
                    </a:ext>
                  </a:extLst>
                </a:gridCol>
                <a:gridCol w="4916497">
                  <a:extLst>
                    <a:ext uri="{9D8B030D-6E8A-4147-A177-3AD203B41FA5}">
                      <a16:colId xmlns:a16="http://schemas.microsoft.com/office/drawing/2014/main" val="2615359013"/>
                    </a:ext>
                  </a:extLst>
                </a:gridCol>
              </a:tblGrid>
              <a:tr h="579330">
                <a:tc>
                  <a:txBody>
                    <a:bodyPr/>
                    <a:lstStyle/>
                    <a:p>
                      <a:pPr marL="0" marR="0" fontAlgn="base">
                        <a:lnSpc>
                          <a:spcPct val="107000"/>
                        </a:lnSpc>
                        <a:spcBef>
                          <a:spcPts val="0"/>
                        </a:spcBef>
                        <a:spcAft>
                          <a:spcPts val="0"/>
                        </a:spcAft>
                      </a:pPr>
                      <a:r>
                        <a:rPr lang="en-US" sz="1600">
                          <a:solidFill>
                            <a:srgbClr val="000000"/>
                          </a:solidFill>
                          <a:effectLst/>
                          <a:latin typeface="Roboto" panose="02000000000000000000" pitchFamily="2" charset="0"/>
                          <a:ea typeface="Roboto" panose="02000000000000000000" pitchFamily="2" charset="0"/>
                          <a:cs typeface="Roboto" panose="02000000000000000000" pitchFamily="2" charset="0"/>
                        </a:rPr>
                        <a:t>OTD </a:t>
                      </a:r>
                      <a:endParaRPr lang="en-US" sz="1600">
                        <a:effectLst/>
                        <a:latin typeface="Roboto" panose="02000000000000000000" pitchFamily="2" charset="0"/>
                        <a:ea typeface="Roboto" panose="02000000000000000000" pitchFamily="2" charset="0"/>
                        <a:cs typeface="Roboto" panose="02000000000000000000" pitchFamily="2" charset="0"/>
                      </a:endParaRPr>
                    </a:p>
                  </a:txBody>
                  <a:tcPr marL="0" marR="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600">
                          <a:solidFill>
                            <a:srgbClr val="000000"/>
                          </a:solidFill>
                          <a:effectLst/>
                          <a:latin typeface="Roboto" panose="02000000000000000000" pitchFamily="2" charset="0"/>
                          <a:ea typeface="Roboto" panose="02000000000000000000" pitchFamily="2" charset="0"/>
                          <a:cs typeface="Roboto" panose="02000000000000000000" pitchFamily="2" charset="0"/>
                        </a:rPr>
                        <a:t>= </a:t>
                      </a:r>
                      <a:endParaRPr lang="en-US" sz="1600">
                        <a:effectLst/>
                        <a:latin typeface="Roboto" panose="02000000000000000000" pitchFamily="2" charset="0"/>
                        <a:ea typeface="Roboto" panose="02000000000000000000" pitchFamily="2" charset="0"/>
                        <a:cs typeface="Roboto" panose="02000000000000000000" pitchFamily="2" charset="0"/>
                      </a:endParaRPr>
                    </a:p>
                  </a:txBody>
                  <a:tcPr marL="0" marR="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fontAlgn="base">
                        <a:lnSpc>
                          <a:spcPct val="107000"/>
                        </a:lnSpc>
                        <a:spcBef>
                          <a:spcPts val="0"/>
                        </a:spcBef>
                        <a:spcAft>
                          <a:spcPts val="0"/>
                        </a:spcAft>
                      </a:pPr>
                      <a:r>
                        <a:rPr lang="en-US" sz="1600">
                          <a:solidFill>
                            <a:srgbClr val="000000"/>
                          </a:solidFill>
                          <a:effectLst/>
                          <a:latin typeface="Roboto" panose="02000000000000000000" pitchFamily="2" charset="0"/>
                          <a:ea typeface="Roboto" panose="02000000000000000000" pitchFamily="2" charset="0"/>
                          <a:cs typeface="Roboto" panose="02000000000000000000" pitchFamily="2" charset="0"/>
                        </a:rPr>
                        <a:t>-5.19 + 0.000015 Customer - 0.002031 Item + 0.005896 Safety Stock - 0.00761 Delivery quantity </a:t>
                      </a:r>
                      <a:endParaRPr lang="en-US" sz="1600">
                        <a:effectLst/>
                        <a:latin typeface="Roboto" panose="02000000000000000000" pitchFamily="2" charset="0"/>
                        <a:ea typeface="Roboto" panose="02000000000000000000" pitchFamily="2" charset="0"/>
                        <a:cs typeface="Roboto" panose="02000000000000000000" pitchFamily="2" charset="0"/>
                      </a:endParaRPr>
                    </a:p>
                  </a:txBody>
                  <a:tcPr marL="0" marR="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8989874"/>
                  </a:ext>
                </a:extLst>
              </a:tr>
            </a:tbl>
          </a:graphicData>
        </a:graphic>
      </p:graphicFrame>
      <p:pic>
        <p:nvPicPr>
          <p:cNvPr id="9" name="Picture 8">
            <a:extLst>
              <a:ext uri="{FF2B5EF4-FFF2-40B4-BE49-F238E27FC236}">
                <a16:creationId xmlns:a16="http://schemas.microsoft.com/office/drawing/2014/main" id="{B50C49A4-D177-8EF1-419C-AB8DA3C77BF5}"/>
              </a:ext>
            </a:extLst>
          </p:cNvPr>
          <p:cNvPicPr>
            <a:picLocks noChangeAspect="1"/>
          </p:cNvPicPr>
          <p:nvPr/>
        </p:nvPicPr>
        <p:blipFill>
          <a:blip r:embed="rId3"/>
          <a:stretch>
            <a:fillRect/>
          </a:stretch>
        </p:blipFill>
        <p:spPr>
          <a:xfrm>
            <a:off x="253101" y="2473860"/>
            <a:ext cx="6026513" cy="1508297"/>
          </a:xfrm>
          <a:prstGeom prst="rect">
            <a:avLst/>
          </a:prstGeom>
        </p:spPr>
      </p:pic>
      <p:sp>
        <p:nvSpPr>
          <p:cNvPr id="2" name="Slide Number Placeholder 1">
            <a:extLst>
              <a:ext uri="{FF2B5EF4-FFF2-40B4-BE49-F238E27FC236}">
                <a16:creationId xmlns:a16="http://schemas.microsoft.com/office/drawing/2014/main" id="{FFCBE679-D5AB-9C0F-1231-14C5CD910DB3}"/>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E678206-0642-9F48-9727-6B519CB285FA}" type="slidenum">
              <a:rPr kumimoji="0" lang="en-US" sz="1200" b="0" i="0" u="none" strike="noStrike" kern="1200" cap="none" spc="0" normalizeH="0" baseline="0" noProof="0" smtClean="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003057">
                  <a:tint val="75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0718222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B7F3-9135-C4C7-D335-79E56BF27569}"/>
              </a:ext>
            </a:extLst>
          </p:cNvPr>
          <p:cNvSpPr>
            <a:spLocks noGrp="1"/>
          </p:cNvSpPr>
          <p:nvPr>
            <p:ph type="title"/>
          </p:nvPr>
        </p:nvSpPr>
        <p:spPr>
          <a:xfrm>
            <a:off x="381001" y="627961"/>
            <a:ext cx="3932767" cy="721078"/>
          </a:xfrm>
        </p:spPr>
        <p:txBody>
          <a:bodyPr anchor="b">
            <a:normAutofit/>
          </a:bodyPr>
          <a:lstStyle/>
          <a:p>
            <a:r>
              <a:rPr lang="en-US"/>
              <a:t>K-means</a:t>
            </a:r>
          </a:p>
        </p:txBody>
      </p:sp>
      <p:sp>
        <p:nvSpPr>
          <p:cNvPr id="4" name="Content Placeholder 3">
            <a:extLst>
              <a:ext uri="{FF2B5EF4-FFF2-40B4-BE49-F238E27FC236}">
                <a16:creationId xmlns:a16="http://schemas.microsoft.com/office/drawing/2014/main" id="{D0B603DB-23F7-9157-0A02-0765BF8D5C23}"/>
              </a:ext>
            </a:extLst>
          </p:cNvPr>
          <p:cNvSpPr>
            <a:spLocks noGrp="1"/>
          </p:cNvSpPr>
          <p:nvPr>
            <p:ph type="body" sz="half" idx="2"/>
          </p:nvPr>
        </p:nvSpPr>
        <p:spPr>
          <a:xfrm>
            <a:off x="380999" y="1360584"/>
            <a:ext cx="3176067" cy="4335136"/>
          </a:xfrm>
        </p:spPr>
        <p:txBody>
          <a:bodyPr vert="horz" lIns="91440" tIns="45720" rIns="91440" bIns="45720" rtlCol="0" anchor="t">
            <a:normAutofit fontScale="85000" lnSpcReduction="10000"/>
          </a:bodyPr>
          <a:lstStyle/>
          <a:p>
            <a:pPr marL="285750" indent="-285750">
              <a:buFont typeface="Arial" panose="020B0604020202020204" pitchFamily="34" charset="0"/>
              <a:buChar char="•"/>
            </a:pPr>
            <a:r>
              <a:rPr lang="en-US" sz="2000">
                <a:latin typeface="Roboto"/>
                <a:ea typeface="Roboto"/>
                <a:cs typeface="Roboto"/>
              </a:rPr>
              <a:t>Group the data into distinct A, B, and C categories</a:t>
            </a:r>
          </a:p>
          <a:p>
            <a:pPr marL="285750" indent="-285750">
              <a:buFont typeface="Arial" panose="020B0604020202020204" pitchFamily="34" charset="0"/>
              <a:buChar char="•"/>
            </a:pPr>
            <a:r>
              <a:rPr lang="en-US" sz="2000">
                <a:latin typeface="Roboto"/>
                <a:ea typeface="Roboto"/>
                <a:cs typeface="Roboto"/>
              </a:rPr>
              <a:t>Boxplot: unique customers, purchases, and quantities ordered </a:t>
            </a:r>
            <a:endParaRPr lang="en-US" sz="2000"/>
          </a:p>
          <a:p>
            <a:pPr marL="800100" lvl="1" indent="-342900">
              <a:buFont typeface="Arial" panose="020B0604020202020204" pitchFamily="34" charset="0"/>
              <a:buChar char="•"/>
            </a:pPr>
            <a:r>
              <a:rPr lang="en-US" sz="1800">
                <a:latin typeface="Roboto"/>
                <a:ea typeface="Roboto"/>
                <a:cs typeface="Roboto"/>
              </a:rPr>
              <a:t>Lots of outliers and overlap</a:t>
            </a:r>
            <a:endParaRPr lang="en-US"/>
          </a:p>
          <a:p>
            <a:pPr marL="800100" lvl="1" indent="-342900">
              <a:buFont typeface="Arial" panose="020B0604020202020204" pitchFamily="34" charset="0"/>
              <a:buChar char="•"/>
            </a:pPr>
            <a:r>
              <a:rPr lang="en-US" sz="1800">
                <a:latin typeface="Roboto"/>
                <a:ea typeface="Roboto"/>
                <a:cs typeface="Roboto"/>
              </a:rPr>
              <a:t>Seems that each category has about 2.5X the number of materials in the previous category</a:t>
            </a:r>
          </a:p>
          <a:p>
            <a:pPr marL="285750" indent="-285750">
              <a:buFont typeface="Arial" panose="020B0604020202020204" pitchFamily="34" charset="0"/>
              <a:buChar char="•"/>
            </a:pPr>
            <a:r>
              <a:rPr lang="en-US" sz="2000">
                <a:latin typeface="Roboto"/>
                <a:ea typeface="Roboto"/>
                <a:cs typeface="Roboto"/>
              </a:rPr>
              <a:t>In EDA, the quantity ordered increases with each successive category.</a:t>
            </a:r>
          </a:p>
          <a:p>
            <a:pPr marL="285750" indent="-285750">
              <a:buFont typeface="Arial" panose="020B0604020202020204" pitchFamily="34" charset="0"/>
              <a:buChar char="•"/>
            </a:pPr>
            <a:r>
              <a:rPr lang="en-US" sz="2000">
                <a:latin typeface="Roboto"/>
                <a:ea typeface="Roboto"/>
                <a:cs typeface="Roboto"/>
              </a:rPr>
              <a:t>We do not know how the company chose the size ratio between the A, B, and C</a:t>
            </a:r>
          </a:p>
          <a:p>
            <a:pPr marL="285750" indent="-285750">
              <a:buFont typeface="Arial" panose="020B0604020202020204" pitchFamily="34" charset="0"/>
              <a:buChar char="•"/>
            </a:pPr>
            <a:endParaRPr lang="en-US" sz="2000"/>
          </a:p>
          <a:p>
            <a:pPr marL="0" indent="0"/>
            <a:endParaRPr lang="en-US"/>
          </a:p>
          <a:p>
            <a:endParaRPr lang="en-US"/>
          </a:p>
        </p:txBody>
      </p:sp>
      <p:sp>
        <p:nvSpPr>
          <p:cNvPr id="5" name="Slide Number Placeholder 4">
            <a:extLst>
              <a:ext uri="{FF2B5EF4-FFF2-40B4-BE49-F238E27FC236}">
                <a16:creationId xmlns:a16="http://schemas.microsoft.com/office/drawing/2014/main" id="{4056FC49-1364-6D8D-BABC-868F92304AB7}"/>
              </a:ext>
            </a:extLst>
          </p:cNvPr>
          <p:cNvSpPr>
            <a:spLocks noGrp="1"/>
          </p:cNvSpPr>
          <p:nvPr>
            <p:ph type="sldNum" sz="quarter" idx="12"/>
          </p:nvPr>
        </p:nvSpPr>
        <p:spPr/>
        <p:txBody>
          <a:bodyPr/>
          <a:lstStyle/>
          <a:p>
            <a:fld id="{AE678206-0642-9F48-9727-6B519CB285FA}" type="slidenum">
              <a:rPr lang="en-US" smtClean="0"/>
              <a:t>9</a:t>
            </a:fld>
            <a:endParaRPr lang="en-US"/>
          </a:p>
        </p:txBody>
      </p:sp>
      <p:sp>
        <p:nvSpPr>
          <p:cNvPr id="8" name="Content Placeholder 7">
            <a:extLst>
              <a:ext uri="{FF2B5EF4-FFF2-40B4-BE49-F238E27FC236}">
                <a16:creationId xmlns:a16="http://schemas.microsoft.com/office/drawing/2014/main" id="{F8B8EB78-0561-6FB0-56CD-A05AC0CC108F}"/>
              </a:ext>
            </a:extLst>
          </p:cNvPr>
          <p:cNvSpPr>
            <a:spLocks noGrp="1"/>
          </p:cNvSpPr>
          <p:nvPr>
            <p:ph idx="1"/>
          </p:nvPr>
        </p:nvSpPr>
        <p:spPr>
          <a:xfrm>
            <a:off x="4642338" y="3610304"/>
            <a:ext cx="6695698" cy="2250747"/>
          </a:xfrm>
        </p:spPr>
        <p:txBody>
          <a:bodyPr/>
          <a:lstStyle/>
          <a:p>
            <a:endParaRPr lang="en-US"/>
          </a:p>
        </p:txBody>
      </p:sp>
      <p:pic>
        <p:nvPicPr>
          <p:cNvPr id="3" name="Picture 4" descr="A graph of different colored boxes&#10;&#10;Description automatically generated">
            <a:extLst>
              <a:ext uri="{FF2B5EF4-FFF2-40B4-BE49-F238E27FC236}">
                <a16:creationId xmlns:a16="http://schemas.microsoft.com/office/drawing/2014/main" id="{1C0BB43F-266C-9B77-0175-31EBAFAA51AF}"/>
              </a:ext>
            </a:extLst>
          </p:cNvPr>
          <p:cNvPicPr>
            <a:picLocks noChangeAspect="1"/>
          </p:cNvPicPr>
          <p:nvPr/>
        </p:nvPicPr>
        <p:blipFill>
          <a:blip r:embed="rId3"/>
          <a:stretch>
            <a:fillRect/>
          </a:stretch>
        </p:blipFill>
        <p:spPr>
          <a:xfrm>
            <a:off x="4204059" y="1713349"/>
            <a:ext cx="7499927" cy="4231521"/>
          </a:xfrm>
          <a:prstGeom prst="rect">
            <a:avLst/>
          </a:prstGeom>
        </p:spPr>
      </p:pic>
    </p:spTree>
    <p:extLst>
      <p:ext uri="{BB962C8B-B14F-4D97-AF65-F5344CB8AC3E}">
        <p14:creationId xmlns:p14="http://schemas.microsoft.com/office/powerpoint/2010/main" val="4203236096"/>
      </p:ext>
    </p:extLst>
  </p:cSld>
  <p:clrMapOvr>
    <a:masterClrMapping/>
  </p:clrMapOvr>
  <p:transition spd="slow">
    <p:push dir="u"/>
  </p:transition>
</p:sld>
</file>

<file path=ppt/theme/theme1.xml><?xml version="1.0" encoding="utf-8"?>
<a:theme xmlns:a="http://schemas.openxmlformats.org/drawingml/2006/main" name="Title Page">
  <a:themeElements>
    <a:clrScheme name="Custom 1">
      <a:dk1>
        <a:srgbClr val="003057"/>
      </a:dk1>
      <a:lt1>
        <a:srgbClr val="FFFFFF"/>
      </a:lt1>
      <a:dk2>
        <a:srgbClr val="545859"/>
      </a:dk2>
      <a:lt2>
        <a:srgbClr val="D6DBD3"/>
      </a:lt2>
      <a:accent1>
        <a:srgbClr val="B3A369"/>
      </a:accent1>
      <a:accent2>
        <a:srgbClr val="64CCC9"/>
      </a:accent2>
      <a:accent3>
        <a:srgbClr val="A3D233"/>
      </a:accent3>
      <a:accent4>
        <a:srgbClr val="EAAA00"/>
      </a:accent4>
      <a:accent5>
        <a:srgbClr val="008C95"/>
      </a:accent5>
      <a:accent6>
        <a:srgbClr val="7800FF"/>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Dividers">
  <a:themeElements>
    <a:clrScheme name="GA Tech 2021">
      <a:dk1>
        <a:srgbClr val="003057"/>
      </a:dk1>
      <a:lt1>
        <a:srgbClr val="FFFFFF"/>
      </a:lt1>
      <a:dk2>
        <a:srgbClr val="545859"/>
      </a:dk2>
      <a:lt2>
        <a:srgbClr val="D6DBD3"/>
      </a:lt2>
      <a:accent1>
        <a:srgbClr val="EAAA00"/>
      </a:accent1>
      <a:accent2>
        <a:srgbClr val="64CCC9"/>
      </a:accent2>
      <a:accent3>
        <a:srgbClr val="A3D233"/>
      </a:accent3>
      <a:accent4>
        <a:srgbClr val="7800FF"/>
      </a:accent4>
      <a:accent5>
        <a:srgbClr val="008C95"/>
      </a:accent5>
      <a:accent6>
        <a:srgbClr val="E04F38"/>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3.xml><?xml version="1.0" encoding="utf-8"?>
<a:theme xmlns:a="http://schemas.openxmlformats.org/drawingml/2006/main" name="Content Page">
  <a:themeElements>
    <a:clrScheme name="GT Theme">
      <a:dk1>
        <a:srgbClr val="003057"/>
      </a:dk1>
      <a:lt1>
        <a:srgbClr val="FFFFFF"/>
      </a:lt1>
      <a:dk2>
        <a:srgbClr val="545859"/>
      </a:dk2>
      <a:lt2>
        <a:srgbClr val="D6DBD3"/>
      </a:lt2>
      <a:accent1>
        <a:srgbClr val="B3A369"/>
      </a:accent1>
      <a:accent2>
        <a:srgbClr val="003057"/>
      </a:accent2>
      <a:accent3>
        <a:srgbClr val="54585A"/>
      </a:accent3>
      <a:accent4>
        <a:srgbClr val="D6DBD4"/>
      </a:accent4>
      <a:accent5>
        <a:srgbClr val="F9F6E5"/>
      </a:accent5>
      <a:accent6>
        <a:srgbClr val="EAAA00"/>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Application>Microsoft Office PowerPoint</Application>
  <PresentationFormat>Widescreen</PresentationFormat>
  <Slides>16</Slides>
  <Notes>13</Notes>
  <HiddenSlides>2</HiddenSlides>
  <ScaleCrop>false</ScaleCrop>
  <HeadingPairs>
    <vt:vector size="4" baseType="variant">
      <vt:variant>
        <vt:lpstr>Theme</vt:lpstr>
      </vt:variant>
      <vt:variant>
        <vt:i4>3</vt:i4>
      </vt:variant>
      <vt:variant>
        <vt:lpstr>Slide Titles</vt:lpstr>
      </vt:variant>
      <vt:variant>
        <vt:i4>16</vt:i4>
      </vt:variant>
    </vt:vector>
  </HeadingPairs>
  <TitlesOfParts>
    <vt:vector size="19" baseType="lpstr">
      <vt:lpstr>Title Page</vt:lpstr>
      <vt:lpstr>Dividers</vt:lpstr>
      <vt:lpstr>Content Page</vt:lpstr>
      <vt:lpstr>Final Report MGMT 6203</vt:lpstr>
      <vt:lpstr>Overview </vt:lpstr>
      <vt:lpstr>Hypotheses</vt:lpstr>
      <vt:lpstr>Overview of Data </vt:lpstr>
      <vt:lpstr>Analyzing the data</vt:lpstr>
      <vt:lpstr>Data Insight</vt:lpstr>
      <vt:lpstr> Modeling </vt:lpstr>
      <vt:lpstr> Modeling </vt:lpstr>
      <vt:lpstr>K-means</vt:lpstr>
      <vt:lpstr>K-means</vt:lpstr>
      <vt:lpstr>K-means</vt:lpstr>
      <vt:lpstr>Logistic Regression</vt:lpstr>
      <vt:lpstr>Conclusion</vt:lpstr>
      <vt:lpstr>Works Cited</vt:lpstr>
      <vt:lpstr>Linear Regression</vt:lpstr>
      <vt:lpstr>Logistic Regression</vt:lpstr>
    </vt:vector>
  </TitlesOfParts>
  <Company>Georgia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 and Charts  Style Guide</dc:title>
  <dc:creator>Perez, Raul N</dc:creator>
  <cp:revision>1</cp:revision>
  <dcterms:created xsi:type="dcterms:W3CDTF">2022-08-24T13:02:54Z</dcterms:created>
  <dcterms:modified xsi:type="dcterms:W3CDTF">2023-07-22T16:07:02Z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4480757-a570-4f64-84e7-c5b3ffe9d573_Enabled">
    <vt:lpwstr>true</vt:lpwstr>
  </property>
  <property fmtid="{D5CDD505-2E9C-101B-9397-08002B2CF9AE}" pid="3" name="MSIP_Label_94480757-a570-4f64-84e7-c5b3ffe9d573_SetDate">
    <vt:lpwstr>2023-07-17T16:10:47Z</vt:lpwstr>
  </property>
  <property fmtid="{D5CDD505-2E9C-101B-9397-08002B2CF9AE}" pid="4" name="MSIP_Label_94480757-a570-4f64-84e7-c5b3ffe9d573_Method">
    <vt:lpwstr>Privileged</vt:lpwstr>
  </property>
  <property fmtid="{D5CDD505-2E9C-101B-9397-08002B2CF9AE}" pid="5" name="MSIP_Label_94480757-a570-4f64-84e7-c5b3ffe9d573_Name">
    <vt:lpwstr>General</vt:lpwstr>
  </property>
  <property fmtid="{D5CDD505-2E9C-101B-9397-08002B2CF9AE}" pid="6" name="MSIP_Label_94480757-a570-4f64-84e7-c5b3ffe9d573_SiteId">
    <vt:lpwstr>2390cbd1-e663-4321-bc93-ba298637ce52</vt:lpwstr>
  </property>
  <property fmtid="{D5CDD505-2E9C-101B-9397-08002B2CF9AE}" pid="7" name="MSIP_Label_94480757-a570-4f64-84e7-c5b3ffe9d573_ActionId">
    <vt:lpwstr>89e1aa4f-b6d8-4647-ba08-5f0dbc370a64</vt:lpwstr>
  </property>
  <property fmtid="{D5CDD505-2E9C-101B-9397-08002B2CF9AE}" pid="8" name="MSIP_Label_94480757-a570-4f64-84e7-c5b3ffe9d573_ContentBits">
    <vt:lpwstr>2</vt:lpwstr>
  </property>
</Properties>
</file>